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64" r:id="rId3"/>
    <p:sldId id="262" r:id="rId4"/>
    <p:sldId id="263" r:id="rId5"/>
    <p:sldId id="265" r:id="rId6"/>
    <p:sldId id="266" r:id="rId7"/>
    <p:sldId id="258" r:id="rId8"/>
  </p:sldIdLst>
  <p:sldSz cx="6858000" cy="9906000" type="A4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46"/>
  </p:normalViewPr>
  <p:slideViewPr>
    <p:cSldViewPr snapToGrid="0" snapToObjects="1" showGuides="1">
      <p:cViewPr varScale="1">
        <p:scale>
          <a:sx n="89" d="100"/>
          <a:sy n="89" d="100"/>
        </p:scale>
        <p:origin x="3464" y="16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A43B7-7CA7-CE46-B7DF-E80637F6EBA3}" type="datetimeFigureOut">
              <a:rPr lang="nl-NL" smtClean="0"/>
              <a:t>02-04-19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328B-994D-EF4C-A762-3753FD41AAA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A43B7-7CA7-CE46-B7DF-E80637F6EBA3}" type="datetimeFigureOut">
              <a:rPr lang="nl-NL" smtClean="0"/>
              <a:t>02-04-19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328B-994D-EF4C-A762-3753FD41AAA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A43B7-7CA7-CE46-B7DF-E80637F6EBA3}" type="datetimeFigureOut">
              <a:rPr lang="nl-NL" smtClean="0"/>
              <a:t>02-04-19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328B-994D-EF4C-A762-3753FD41AAA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A43B7-7CA7-CE46-B7DF-E80637F6EBA3}" type="datetimeFigureOut">
              <a:rPr lang="nl-NL" smtClean="0"/>
              <a:t>02-04-19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328B-994D-EF4C-A762-3753FD41AAA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ep 6">
            <a:extLst>
              <a:ext uri="{FF2B5EF4-FFF2-40B4-BE49-F238E27FC236}">
                <a16:creationId xmlns:a16="http://schemas.microsoft.com/office/drawing/2014/main" id="{33AE81EE-9BE2-2145-A605-6AC275C13C6F}"/>
              </a:ext>
            </a:extLst>
          </p:cNvPr>
          <p:cNvGrpSpPr/>
          <p:nvPr userDrawn="1"/>
        </p:nvGrpSpPr>
        <p:grpSpPr>
          <a:xfrm>
            <a:off x="1770084" y="656506"/>
            <a:ext cx="1601914" cy="1430524"/>
            <a:chOff x="1770084" y="796206"/>
            <a:chExt cx="1601914" cy="1430524"/>
          </a:xfrm>
        </p:grpSpPr>
        <p:sp>
          <p:nvSpPr>
            <p:cNvPr id="8" name="Afgeronde rechthoek 7">
              <a:extLst>
                <a:ext uri="{FF2B5EF4-FFF2-40B4-BE49-F238E27FC236}">
                  <a16:creationId xmlns:a16="http://schemas.microsoft.com/office/drawing/2014/main" id="{473B4BA1-F3FB-294C-8704-4D3FF59203FB}"/>
                </a:ext>
              </a:extLst>
            </p:cNvPr>
            <p:cNvSpPr/>
            <p:nvPr/>
          </p:nvSpPr>
          <p:spPr>
            <a:xfrm>
              <a:off x="1770084" y="796206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9" name="Afgeronde rechthoek 8">
              <a:extLst>
                <a:ext uri="{FF2B5EF4-FFF2-40B4-BE49-F238E27FC236}">
                  <a16:creationId xmlns:a16="http://schemas.microsoft.com/office/drawing/2014/main" id="{F414A3FC-613A-3A4C-9DE6-CADCA7210979}"/>
                </a:ext>
              </a:extLst>
            </p:cNvPr>
            <p:cNvSpPr/>
            <p:nvPr/>
          </p:nvSpPr>
          <p:spPr>
            <a:xfrm>
              <a:off x="2595286" y="799023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dirty="0"/>
            </a:p>
          </p:txBody>
        </p:sp>
        <p:sp>
          <p:nvSpPr>
            <p:cNvPr id="10" name="Afgeronde rechthoek 9">
              <a:extLst>
                <a:ext uri="{FF2B5EF4-FFF2-40B4-BE49-F238E27FC236}">
                  <a16:creationId xmlns:a16="http://schemas.microsoft.com/office/drawing/2014/main" id="{44B15C90-A6FE-D242-9207-B01EABBAF6D7}"/>
                </a:ext>
              </a:extLst>
            </p:cNvPr>
            <p:cNvSpPr/>
            <p:nvPr/>
          </p:nvSpPr>
          <p:spPr>
            <a:xfrm>
              <a:off x="1770084" y="1522561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1" name="Afgeronde rechthoek 10">
              <a:extLst>
                <a:ext uri="{FF2B5EF4-FFF2-40B4-BE49-F238E27FC236}">
                  <a16:creationId xmlns:a16="http://schemas.microsoft.com/office/drawing/2014/main" id="{626DC554-C8F1-DA4D-B306-40E8F8411573}"/>
                </a:ext>
              </a:extLst>
            </p:cNvPr>
            <p:cNvSpPr/>
            <p:nvPr/>
          </p:nvSpPr>
          <p:spPr>
            <a:xfrm>
              <a:off x="2595286" y="1525378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2" name="Afgeronde rechthoek 11">
              <a:extLst>
                <a:ext uri="{FF2B5EF4-FFF2-40B4-BE49-F238E27FC236}">
                  <a16:creationId xmlns:a16="http://schemas.microsoft.com/office/drawing/2014/main" id="{3C0E2011-7CA3-054C-BD62-02D6FF2C691C}"/>
                </a:ext>
              </a:extLst>
            </p:cNvPr>
            <p:cNvSpPr/>
            <p:nvPr/>
          </p:nvSpPr>
          <p:spPr>
            <a:xfrm>
              <a:off x="1982450" y="1190654"/>
              <a:ext cx="1202117" cy="652787"/>
            </a:xfrm>
            <a:prstGeom prst="roundRect">
              <a:avLst>
                <a:gd name="adj" fmla="val 12547"/>
              </a:avLst>
            </a:prstGeom>
            <a:solidFill>
              <a:schemeClr val="bg1">
                <a:lumMod val="95000"/>
                <a:alpha val="7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13" name="Groep 12">
            <a:extLst>
              <a:ext uri="{FF2B5EF4-FFF2-40B4-BE49-F238E27FC236}">
                <a16:creationId xmlns:a16="http://schemas.microsoft.com/office/drawing/2014/main" id="{C5DE14C3-C34C-6541-B0F4-0DE8617081A2}"/>
              </a:ext>
            </a:extLst>
          </p:cNvPr>
          <p:cNvGrpSpPr/>
          <p:nvPr userDrawn="1"/>
        </p:nvGrpSpPr>
        <p:grpSpPr>
          <a:xfrm>
            <a:off x="3496825" y="667454"/>
            <a:ext cx="1601914" cy="1430524"/>
            <a:chOff x="109517" y="797859"/>
            <a:chExt cx="1601914" cy="1430524"/>
          </a:xfrm>
        </p:grpSpPr>
        <p:sp>
          <p:nvSpPr>
            <p:cNvPr id="14" name="Afgeronde rechthoek 13">
              <a:extLst>
                <a:ext uri="{FF2B5EF4-FFF2-40B4-BE49-F238E27FC236}">
                  <a16:creationId xmlns:a16="http://schemas.microsoft.com/office/drawing/2014/main" id="{6CE3BA79-92F0-354F-8C6E-6BE993FB805C}"/>
                </a:ext>
              </a:extLst>
            </p:cNvPr>
            <p:cNvSpPr/>
            <p:nvPr/>
          </p:nvSpPr>
          <p:spPr>
            <a:xfrm>
              <a:off x="109517" y="797859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5" name="Afgeronde rechthoek 14">
              <a:extLst>
                <a:ext uri="{FF2B5EF4-FFF2-40B4-BE49-F238E27FC236}">
                  <a16:creationId xmlns:a16="http://schemas.microsoft.com/office/drawing/2014/main" id="{FC5311CA-49C1-EC4B-8BBC-30D43D19A467}"/>
                </a:ext>
              </a:extLst>
            </p:cNvPr>
            <p:cNvSpPr/>
            <p:nvPr/>
          </p:nvSpPr>
          <p:spPr>
            <a:xfrm>
              <a:off x="934719" y="800676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6" name="Afgeronde rechthoek 15">
              <a:extLst>
                <a:ext uri="{FF2B5EF4-FFF2-40B4-BE49-F238E27FC236}">
                  <a16:creationId xmlns:a16="http://schemas.microsoft.com/office/drawing/2014/main" id="{BF31455B-ABFA-EE49-91D8-B5D1573FCA02}"/>
                </a:ext>
              </a:extLst>
            </p:cNvPr>
            <p:cNvSpPr/>
            <p:nvPr/>
          </p:nvSpPr>
          <p:spPr>
            <a:xfrm>
              <a:off x="109517" y="1524214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7" name="Afgeronde rechthoek 16">
              <a:extLst>
                <a:ext uri="{FF2B5EF4-FFF2-40B4-BE49-F238E27FC236}">
                  <a16:creationId xmlns:a16="http://schemas.microsoft.com/office/drawing/2014/main" id="{9844C96B-D284-7744-99CA-1561F19C4126}"/>
                </a:ext>
              </a:extLst>
            </p:cNvPr>
            <p:cNvSpPr/>
            <p:nvPr/>
          </p:nvSpPr>
          <p:spPr>
            <a:xfrm>
              <a:off x="934719" y="1527031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8" name="Afgeronde rechthoek 17">
              <a:extLst>
                <a:ext uri="{FF2B5EF4-FFF2-40B4-BE49-F238E27FC236}">
                  <a16:creationId xmlns:a16="http://schemas.microsoft.com/office/drawing/2014/main" id="{8F756B07-B8C3-4C42-9F99-D9571751C1F7}"/>
                </a:ext>
              </a:extLst>
            </p:cNvPr>
            <p:cNvSpPr/>
            <p:nvPr/>
          </p:nvSpPr>
          <p:spPr>
            <a:xfrm>
              <a:off x="321883" y="1192307"/>
              <a:ext cx="1202117" cy="652787"/>
            </a:xfrm>
            <a:prstGeom prst="roundRect">
              <a:avLst>
                <a:gd name="adj" fmla="val 12547"/>
              </a:avLst>
            </a:prstGeom>
            <a:solidFill>
              <a:schemeClr val="bg1">
                <a:lumMod val="85000"/>
                <a:alpha val="7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19" name="Groep 18">
            <a:extLst>
              <a:ext uri="{FF2B5EF4-FFF2-40B4-BE49-F238E27FC236}">
                <a16:creationId xmlns:a16="http://schemas.microsoft.com/office/drawing/2014/main" id="{F243A7F7-55FA-0C4A-9605-952E3F1C3346}"/>
              </a:ext>
            </a:extLst>
          </p:cNvPr>
          <p:cNvGrpSpPr/>
          <p:nvPr userDrawn="1"/>
        </p:nvGrpSpPr>
        <p:grpSpPr>
          <a:xfrm>
            <a:off x="5172348" y="669066"/>
            <a:ext cx="1601914" cy="1430524"/>
            <a:chOff x="109517" y="797859"/>
            <a:chExt cx="1601914" cy="1430524"/>
          </a:xfrm>
        </p:grpSpPr>
        <p:sp>
          <p:nvSpPr>
            <p:cNvPr id="20" name="Afgeronde rechthoek 19">
              <a:extLst>
                <a:ext uri="{FF2B5EF4-FFF2-40B4-BE49-F238E27FC236}">
                  <a16:creationId xmlns:a16="http://schemas.microsoft.com/office/drawing/2014/main" id="{8C100FFD-F89E-B342-A0D0-4A1A935211A0}"/>
                </a:ext>
              </a:extLst>
            </p:cNvPr>
            <p:cNvSpPr/>
            <p:nvPr/>
          </p:nvSpPr>
          <p:spPr>
            <a:xfrm>
              <a:off x="109517" y="797859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1" name="Afgeronde rechthoek 20">
              <a:extLst>
                <a:ext uri="{FF2B5EF4-FFF2-40B4-BE49-F238E27FC236}">
                  <a16:creationId xmlns:a16="http://schemas.microsoft.com/office/drawing/2014/main" id="{3C185EA8-DCEA-1B45-92FA-FB863A2FCC10}"/>
                </a:ext>
              </a:extLst>
            </p:cNvPr>
            <p:cNvSpPr/>
            <p:nvPr/>
          </p:nvSpPr>
          <p:spPr>
            <a:xfrm>
              <a:off x="934719" y="800676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2" name="Afgeronde rechthoek 21">
              <a:extLst>
                <a:ext uri="{FF2B5EF4-FFF2-40B4-BE49-F238E27FC236}">
                  <a16:creationId xmlns:a16="http://schemas.microsoft.com/office/drawing/2014/main" id="{62FE222D-BE4C-7649-845B-E09FF04AAAF9}"/>
                </a:ext>
              </a:extLst>
            </p:cNvPr>
            <p:cNvSpPr/>
            <p:nvPr/>
          </p:nvSpPr>
          <p:spPr>
            <a:xfrm>
              <a:off x="109517" y="1524214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3" name="Afgeronde rechthoek 22">
              <a:extLst>
                <a:ext uri="{FF2B5EF4-FFF2-40B4-BE49-F238E27FC236}">
                  <a16:creationId xmlns:a16="http://schemas.microsoft.com/office/drawing/2014/main" id="{FD6789E2-BF3C-2D4D-89D8-C6D06F56B6FF}"/>
                </a:ext>
              </a:extLst>
            </p:cNvPr>
            <p:cNvSpPr/>
            <p:nvPr/>
          </p:nvSpPr>
          <p:spPr>
            <a:xfrm>
              <a:off x="934719" y="1527031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4" name="Afgeronde rechthoek 23">
              <a:extLst>
                <a:ext uri="{FF2B5EF4-FFF2-40B4-BE49-F238E27FC236}">
                  <a16:creationId xmlns:a16="http://schemas.microsoft.com/office/drawing/2014/main" id="{B2E29721-5AD8-D04E-A766-C3BEA517C2F1}"/>
                </a:ext>
              </a:extLst>
            </p:cNvPr>
            <p:cNvSpPr/>
            <p:nvPr/>
          </p:nvSpPr>
          <p:spPr>
            <a:xfrm>
              <a:off x="321883" y="1192307"/>
              <a:ext cx="1202117" cy="652787"/>
            </a:xfrm>
            <a:prstGeom prst="roundRect">
              <a:avLst>
                <a:gd name="adj" fmla="val 12547"/>
              </a:avLst>
            </a:prstGeom>
            <a:solidFill>
              <a:schemeClr val="bg1">
                <a:lumMod val="95000"/>
                <a:alpha val="7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25" name="Groep 24">
            <a:extLst>
              <a:ext uri="{FF2B5EF4-FFF2-40B4-BE49-F238E27FC236}">
                <a16:creationId xmlns:a16="http://schemas.microsoft.com/office/drawing/2014/main" id="{8D67D7F1-79B7-0947-8098-2DE53A455703}"/>
              </a:ext>
            </a:extLst>
          </p:cNvPr>
          <p:cNvGrpSpPr/>
          <p:nvPr userDrawn="1"/>
        </p:nvGrpSpPr>
        <p:grpSpPr>
          <a:xfrm>
            <a:off x="73657" y="658159"/>
            <a:ext cx="1601914" cy="1430524"/>
            <a:chOff x="109517" y="797859"/>
            <a:chExt cx="1601914" cy="1430524"/>
          </a:xfrm>
        </p:grpSpPr>
        <p:sp>
          <p:nvSpPr>
            <p:cNvPr id="26" name="Afgeronde rechthoek 25">
              <a:extLst>
                <a:ext uri="{FF2B5EF4-FFF2-40B4-BE49-F238E27FC236}">
                  <a16:creationId xmlns:a16="http://schemas.microsoft.com/office/drawing/2014/main" id="{97F3DEC4-05FB-C940-8CBD-DD846B02C2FC}"/>
                </a:ext>
              </a:extLst>
            </p:cNvPr>
            <p:cNvSpPr/>
            <p:nvPr/>
          </p:nvSpPr>
          <p:spPr>
            <a:xfrm>
              <a:off x="109517" y="797859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7" name="Afgeronde rechthoek 26">
              <a:extLst>
                <a:ext uri="{FF2B5EF4-FFF2-40B4-BE49-F238E27FC236}">
                  <a16:creationId xmlns:a16="http://schemas.microsoft.com/office/drawing/2014/main" id="{55622CE3-3775-4841-B4CB-C805979EB04E}"/>
                </a:ext>
              </a:extLst>
            </p:cNvPr>
            <p:cNvSpPr/>
            <p:nvPr/>
          </p:nvSpPr>
          <p:spPr>
            <a:xfrm>
              <a:off x="934719" y="800676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8" name="Afgeronde rechthoek 27">
              <a:extLst>
                <a:ext uri="{FF2B5EF4-FFF2-40B4-BE49-F238E27FC236}">
                  <a16:creationId xmlns:a16="http://schemas.microsoft.com/office/drawing/2014/main" id="{D07C9573-263B-AA4C-A3D9-C719D1339E18}"/>
                </a:ext>
              </a:extLst>
            </p:cNvPr>
            <p:cNvSpPr/>
            <p:nvPr/>
          </p:nvSpPr>
          <p:spPr>
            <a:xfrm>
              <a:off x="109517" y="1524214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29" name="Afgeronde rechthoek 28">
              <a:extLst>
                <a:ext uri="{FF2B5EF4-FFF2-40B4-BE49-F238E27FC236}">
                  <a16:creationId xmlns:a16="http://schemas.microsoft.com/office/drawing/2014/main" id="{B49B4D9A-101E-2241-9042-CFAC0EDBA148}"/>
                </a:ext>
              </a:extLst>
            </p:cNvPr>
            <p:cNvSpPr/>
            <p:nvPr/>
          </p:nvSpPr>
          <p:spPr>
            <a:xfrm>
              <a:off x="934719" y="1527031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0" name="Afgeronde rechthoek 29">
              <a:extLst>
                <a:ext uri="{FF2B5EF4-FFF2-40B4-BE49-F238E27FC236}">
                  <a16:creationId xmlns:a16="http://schemas.microsoft.com/office/drawing/2014/main" id="{B4685CF1-26CE-364F-A256-701F000434D7}"/>
                </a:ext>
              </a:extLst>
            </p:cNvPr>
            <p:cNvSpPr/>
            <p:nvPr/>
          </p:nvSpPr>
          <p:spPr>
            <a:xfrm>
              <a:off x="321883" y="1192307"/>
              <a:ext cx="1202117" cy="652787"/>
            </a:xfrm>
            <a:prstGeom prst="roundRect">
              <a:avLst>
                <a:gd name="adj" fmla="val 12547"/>
              </a:avLst>
            </a:prstGeom>
            <a:solidFill>
              <a:schemeClr val="bg1">
                <a:lumMod val="85000"/>
                <a:alpha val="7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31" name="Groep 30">
            <a:extLst>
              <a:ext uri="{FF2B5EF4-FFF2-40B4-BE49-F238E27FC236}">
                <a16:creationId xmlns:a16="http://schemas.microsoft.com/office/drawing/2014/main" id="{2B6BEB2F-489F-5C40-8BDD-02E5E0ADF95A}"/>
              </a:ext>
            </a:extLst>
          </p:cNvPr>
          <p:cNvGrpSpPr/>
          <p:nvPr userDrawn="1"/>
        </p:nvGrpSpPr>
        <p:grpSpPr>
          <a:xfrm>
            <a:off x="3466511" y="2180506"/>
            <a:ext cx="1601914" cy="1430524"/>
            <a:chOff x="1770084" y="796206"/>
            <a:chExt cx="1601914" cy="1430524"/>
          </a:xfrm>
        </p:grpSpPr>
        <p:sp>
          <p:nvSpPr>
            <p:cNvPr id="32" name="Afgeronde rechthoek 31">
              <a:extLst>
                <a:ext uri="{FF2B5EF4-FFF2-40B4-BE49-F238E27FC236}">
                  <a16:creationId xmlns:a16="http://schemas.microsoft.com/office/drawing/2014/main" id="{10AB021D-999A-7E4B-8A31-413C6839F62E}"/>
                </a:ext>
              </a:extLst>
            </p:cNvPr>
            <p:cNvSpPr/>
            <p:nvPr/>
          </p:nvSpPr>
          <p:spPr>
            <a:xfrm>
              <a:off x="1770084" y="796206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3" name="Afgeronde rechthoek 32">
              <a:extLst>
                <a:ext uri="{FF2B5EF4-FFF2-40B4-BE49-F238E27FC236}">
                  <a16:creationId xmlns:a16="http://schemas.microsoft.com/office/drawing/2014/main" id="{E007C732-A376-6440-B32D-0D9585C85DCE}"/>
                </a:ext>
              </a:extLst>
            </p:cNvPr>
            <p:cNvSpPr/>
            <p:nvPr/>
          </p:nvSpPr>
          <p:spPr>
            <a:xfrm>
              <a:off x="2595286" y="799023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dirty="0"/>
            </a:p>
          </p:txBody>
        </p:sp>
        <p:sp>
          <p:nvSpPr>
            <p:cNvPr id="34" name="Afgeronde rechthoek 33">
              <a:extLst>
                <a:ext uri="{FF2B5EF4-FFF2-40B4-BE49-F238E27FC236}">
                  <a16:creationId xmlns:a16="http://schemas.microsoft.com/office/drawing/2014/main" id="{C6B82C5F-1AF0-324B-B88A-0059172F18DE}"/>
                </a:ext>
              </a:extLst>
            </p:cNvPr>
            <p:cNvSpPr/>
            <p:nvPr/>
          </p:nvSpPr>
          <p:spPr>
            <a:xfrm>
              <a:off x="1770084" y="1522561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5" name="Afgeronde rechthoek 34">
              <a:extLst>
                <a:ext uri="{FF2B5EF4-FFF2-40B4-BE49-F238E27FC236}">
                  <a16:creationId xmlns:a16="http://schemas.microsoft.com/office/drawing/2014/main" id="{7D000337-7B45-F042-A368-EEA9B1EE4C8B}"/>
                </a:ext>
              </a:extLst>
            </p:cNvPr>
            <p:cNvSpPr/>
            <p:nvPr/>
          </p:nvSpPr>
          <p:spPr>
            <a:xfrm>
              <a:off x="2595286" y="1525378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6" name="Afgeronde rechthoek 35">
              <a:extLst>
                <a:ext uri="{FF2B5EF4-FFF2-40B4-BE49-F238E27FC236}">
                  <a16:creationId xmlns:a16="http://schemas.microsoft.com/office/drawing/2014/main" id="{3E9EDFA3-FDF1-8145-B105-CB0E1AD5FF0B}"/>
                </a:ext>
              </a:extLst>
            </p:cNvPr>
            <p:cNvSpPr/>
            <p:nvPr/>
          </p:nvSpPr>
          <p:spPr>
            <a:xfrm>
              <a:off x="1982450" y="1190654"/>
              <a:ext cx="1202117" cy="652787"/>
            </a:xfrm>
            <a:prstGeom prst="roundRect">
              <a:avLst>
                <a:gd name="adj" fmla="val 12547"/>
              </a:avLst>
            </a:prstGeom>
            <a:solidFill>
              <a:schemeClr val="bg1">
                <a:lumMod val="95000"/>
                <a:alpha val="7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37" name="Groep 36">
            <a:extLst>
              <a:ext uri="{FF2B5EF4-FFF2-40B4-BE49-F238E27FC236}">
                <a16:creationId xmlns:a16="http://schemas.microsoft.com/office/drawing/2014/main" id="{C1376C8B-FD19-4947-9F02-3CDECD5080E6}"/>
              </a:ext>
            </a:extLst>
          </p:cNvPr>
          <p:cNvGrpSpPr/>
          <p:nvPr userDrawn="1"/>
        </p:nvGrpSpPr>
        <p:grpSpPr>
          <a:xfrm>
            <a:off x="5193252" y="2191454"/>
            <a:ext cx="1601914" cy="1430524"/>
            <a:chOff x="109517" y="797859"/>
            <a:chExt cx="1601914" cy="1430524"/>
          </a:xfrm>
        </p:grpSpPr>
        <p:sp>
          <p:nvSpPr>
            <p:cNvPr id="38" name="Afgeronde rechthoek 37">
              <a:extLst>
                <a:ext uri="{FF2B5EF4-FFF2-40B4-BE49-F238E27FC236}">
                  <a16:creationId xmlns:a16="http://schemas.microsoft.com/office/drawing/2014/main" id="{640F0DB3-3878-654F-9624-4C27BAFAB66C}"/>
                </a:ext>
              </a:extLst>
            </p:cNvPr>
            <p:cNvSpPr/>
            <p:nvPr/>
          </p:nvSpPr>
          <p:spPr>
            <a:xfrm>
              <a:off x="109517" y="797859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39" name="Afgeronde rechthoek 38">
              <a:extLst>
                <a:ext uri="{FF2B5EF4-FFF2-40B4-BE49-F238E27FC236}">
                  <a16:creationId xmlns:a16="http://schemas.microsoft.com/office/drawing/2014/main" id="{C0EB5695-E7F5-9D44-9401-438A3798999F}"/>
                </a:ext>
              </a:extLst>
            </p:cNvPr>
            <p:cNvSpPr/>
            <p:nvPr/>
          </p:nvSpPr>
          <p:spPr>
            <a:xfrm>
              <a:off x="934719" y="800676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0" name="Afgeronde rechthoek 39">
              <a:extLst>
                <a:ext uri="{FF2B5EF4-FFF2-40B4-BE49-F238E27FC236}">
                  <a16:creationId xmlns:a16="http://schemas.microsoft.com/office/drawing/2014/main" id="{084A63E0-8248-8643-BBF8-CE2D1283EFFB}"/>
                </a:ext>
              </a:extLst>
            </p:cNvPr>
            <p:cNvSpPr/>
            <p:nvPr/>
          </p:nvSpPr>
          <p:spPr>
            <a:xfrm>
              <a:off x="109517" y="1524214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1" name="Afgeronde rechthoek 40">
              <a:extLst>
                <a:ext uri="{FF2B5EF4-FFF2-40B4-BE49-F238E27FC236}">
                  <a16:creationId xmlns:a16="http://schemas.microsoft.com/office/drawing/2014/main" id="{50506790-721E-2547-B7BD-AA14B85CE508}"/>
                </a:ext>
              </a:extLst>
            </p:cNvPr>
            <p:cNvSpPr/>
            <p:nvPr/>
          </p:nvSpPr>
          <p:spPr>
            <a:xfrm>
              <a:off x="934719" y="1527031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2" name="Afgeronde rechthoek 41">
              <a:extLst>
                <a:ext uri="{FF2B5EF4-FFF2-40B4-BE49-F238E27FC236}">
                  <a16:creationId xmlns:a16="http://schemas.microsoft.com/office/drawing/2014/main" id="{48E7EDAF-E9B3-9744-8C0D-C87434FCA16F}"/>
                </a:ext>
              </a:extLst>
            </p:cNvPr>
            <p:cNvSpPr/>
            <p:nvPr/>
          </p:nvSpPr>
          <p:spPr>
            <a:xfrm>
              <a:off x="321883" y="1192307"/>
              <a:ext cx="1202117" cy="652787"/>
            </a:xfrm>
            <a:prstGeom prst="roundRect">
              <a:avLst>
                <a:gd name="adj" fmla="val 12547"/>
              </a:avLst>
            </a:prstGeom>
            <a:solidFill>
              <a:schemeClr val="bg1">
                <a:lumMod val="85000"/>
                <a:alpha val="7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43" name="Groep 42">
            <a:extLst>
              <a:ext uri="{FF2B5EF4-FFF2-40B4-BE49-F238E27FC236}">
                <a16:creationId xmlns:a16="http://schemas.microsoft.com/office/drawing/2014/main" id="{AB7DC993-4A98-6C4C-BFA8-2BDEABA46938}"/>
              </a:ext>
            </a:extLst>
          </p:cNvPr>
          <p:cNvGrpSpPr/>
          <p:nvPr userDrawn="1"/>
        </p:nvGrpSpPr>
        <p:grpSpPr>
          <a:xfrm>
            <a:off x="62112" y="2193252"/>
            <a:ext cx="1601914" cy="1430524"/>
            <a:chOff x="109517" y="797859"/>
            <a:chExt cx="1601914" cy="1430524"/>
          </a:xfrm>
        </p:grpSpPr>
        <p:sp>
          <p:nvSpPr>
            <p:cNvPr id="44" name="Afgeronde rechthoek 43">
              <a:extLst>
                <a:ext uri="{FF2B5EF4-FFF2-40B4-BE49-F238E27FC236}">
                  <a16:creationId xmlns:a16="http://schemas.microsoft.com/office/drawing/2014/main" id="{94B540BC-5246-0A4F-A136-E09B95A06B96}"/>
                </a:ext>
              </a:extLst>
            </p:cNvPr>
            <p:cNvSpPr/>
            <p:nvPr/>
          </p:nvSpPr>
          <p:spPr>
            <a:xfrm>
              <a:off x="109517" y="797859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5" name="Afgeronde rechthoek 44">
              <a:extLst>
                <a:ext uri="{FF2B5EF4-FFF2-40B4-BE49-F238E27FC236}">
                  <a16:creationId xmlns:a16="http://schemas.microsoft.com/office/drawing/2014/main" id="{4A22ED23-8C54-8F4F-87E7-C80719CDBA39}"/>
                </a:ext>
              </a:extLst>
            </p:cNvPr>
            <p:cNvSpPr/>
            <p:nvPr/>
          </p:nvSpPr>
          <p:spPr>
            <a:xfrm>
              <a:off x="934719" y="800676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6" name="Afgeronde rechthoek 45">
              <a:extLst>
                <a:ext uri="{FF2B5EF4-FFF2-40B4-BE49-F238E27FC236}">
                  <a16:creationId xmlns:a16="http://schemas.microsoft.com/office/drawing/2014/main" id="{9CF544B5-CD43-D740-A85A-782E5E15C76A}"/>
                </a:ext>
              </a:extLst>
            </p:cNvPr>
            <p:cNvSpPr/>
            <p:nvPr/>
          </p:nvSpPr>
          <p:spPr>
            <a:xfrm>
              <a:off x="109517" y="1524214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7" name="Afgeronde rechthoek 46">
              <a:extLst>
                <a:ext uri="{FF2B5EF4-FFF2-40B4-BE49-F238E27FC236}">
                  <a16:creationId xmlns:a16="http://schemas.microsoft.com/office/drawing/2014/main" id="{55C863AE-176A-6741-8805-B152D4AA3041}"/>
                </a:ext>
              </a:extLst>
            </p:cNvPr>
            <p:cNvSpPr/>
            <p:nvPr/>
          </p:nvSpPr>
          <p:spPr>
            <a:xfrm>
              <a:off x="934719" y="1527031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48" name="Afgeronde rechthoek 47">
              <a:extLst>
                <a:ext uri="{FF2B5EF4-FFF2-40B4-BE49-F238E27FC236}">
                  <a16:creationId xmlns:a16="http://schemas.microsoft.com/office/drawing/2014/main" id="{64E03115-D9F2-9D40-975B-EA0472E5FDC1}"/>
                </a:ext>
              </a:extLst>
            </p:cNvPr>
            <p:cNvSpPr/>
            <p:nvPr/>
          </p:nvSpPr>
          <p:spPr>
            <a:xfrm>
              <a:off x="321883" y="1192307"/>
              <a:ext cx="1202117" cy="652787"/>
            </a:xfrm>
            <a:prstGeom prst="roundRect">
              <a:avLst>
                <a:gd name="adj" fmla="val 12547"/>
              </a:avLst>
            </a:prstGeom>
            <a:solidFill>
              <a:schemeClr val="bg1">
                <a:lumMod val="95000"/>
                <a:alpha val="7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49" name="Groep 48">
            <a:extLst>
              <a:ext uri="{FF2B5EF4-FFF2-40B4-BE49-F238E27FC236}">
                <a16:creationId xmlns:a16="http://schemas.microsoft.com/office/drawing/2014/main" id="{37C3EFC3-8CC7-C64A-89E0-CCE4DEA6754F}"/>
              </a:ext>
            </a:extLst>
          </p:cNvPr>
          <p:cNvGrpSpPr/>
          <p:nvPr userDrawn="1"/>
        </p:nvGrpSpPr>
        <p:grpSpPr>
          <a:xfrm>
            <a:off x="1770084" y="2182159"/>
            <a:ext cx="1601914" cy="1430524"/>
            <a:chOff x="109517" y="797859"/>
            <a:chExt cx="1601914" cy="1430524"/>
          </a:xfrm>
        </p:grpSpPr>
        <p:sp>
          <p:nvSpPr>
            <p:cNvPr id="50" name="Afgeronde rechthoek 49">
              <a:extLst>
                <a:ext uri="{FF2B5EF4-FFF2-40B4-BE49-F238E27FC236}">
                  <a16:creationId xmlns:a16="http://schemas.microsoft.com/office/drawing/2014/main" id="{5AF00F27-8D3B-B544-B5AD-0EEED07F7702}"/>
                </a:ext>
              </a:extLst>
            </p:cNvPr>
            <p:cNvSpPr/>
            <p:nvPr/>
          </p:nvSpPr>
          <p:spPr>
            <a:xfrm>
              <a:off x="109517" y="797859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1" name="Afgeronde rechthoek 50">
              <a:extLst>
                <a:ext uri="{FF2B5EF4-FFF2-40B4-BE49-F238E27FC236}">
                  <a16:creationId xmlns:a16="http://schemas.microsoft.com/office/drawing/2014/main" id="{784A1F24-6236-D448-8CC2-95CCA48BDD86}"/>
                </a:ext>
              </a:extLst>
            </p:cNvPr>
            <p:cNvSpPr/>
            <p:nvPr/>
          </p:nvSpPr>
          <p:spPr>
            <a:xfrm>
              <a:off x="934719" y="800676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2" name="Afgeronde rechthoek 51">
              <a:extLst>
                <a:ext uri="{FF2B5EF4-FFF2-40B4-BE49-F238E27FC236}">
                  <a16:creationId xmlns:a16="http://schemas.microsoft.com/office/drawing/2014/main" id="{0F3652EE-EF5F-C24B-940A-9A5374BE1148}"/>
                </a:ext>
              </a:extLst>
            </p:cNvPr>
            <p:cNvSpPr/>
            <p:nvPr/>
          </p:nvSpPr>
          <p:spPr>
            <a:xfrm>
              <a:off x="109517" y="1524214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3" name="Afgeronde rechthoek 52">
              <a:extLst>
                <a:ext uri="{FF2B5EF4-FFF2-40B4-BE49-F238E27FC236}">
                  <a16:creationId xmlns:a16="http://schemas.microsoft.com/office/drawing/2014/main" id="{FEAF15CD-C9D9-FC4A-9131-982181891E4D}"/>
                </a:ext>
              </a:extLst>
            </p:cNvPr>
            <p:cNvSpPr/>
            <p:nvPr/>
          </p:nvSpPr>
          <p:spPr>
            <a:xfrm>
              <a:off x="934719" y="1527031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4" name="Afgeronde rechthoek 53">
              <a:extLst>
                <a:ext uri="{FF2B5EF4-FFF2-40B4-BE49-F238E27FC236}">
                  <a16:creationId xmlns:a16="http://schemas.microsoft.com/office/drawing/2014/main" id="{7A272B72-7464-5C45-AF46-557C1CF1E3FF}"/>
                </a:ext>
              </a:extLst>
            </p:cNvPr>
            <p:cNvSpPr/>
            <p:nvPr/>
          </p:nvSpPr>
          <p:spPr>
            <a:xfrm>
              <a:off x="321883" y="1192307"/>
              <a:ext cx="1202117" cy="652787"/>
            </a:xfrm>
            <a:prstGeom prst="roundRect">
              <a:avLst>
                <a:gd name="adj" fmla="val 12547"/>
              </a:avLst>
            </a:prstGeom>
            <a:solidFill>
              <a:schemeClr val="bg1">
                <a:lumMod val="85000"/>
                <a:alpha val="7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55" name="Groep 54">
            <a:extLst>
              <a:ext uri="{FF2B5EF4-FFF2-40B4-BE49-F238E27FC236}">
                <a16:creationId xmlns:a16="http://schemas.microsoft.com/office/drawing/2014/main" id="{D1BFBB04-D115-3541-9AA4-6316A4863043}"/>
              </a:ext>
            </a:extLst>
          </p:cNvPr>
          <p:cNvGrpSpPr/>
          <p:nvPr userDrawn="1"/>
        </p:nvGrpSpPr>
        <p:grpSpPr>
          <a:xfrm>
            <a:off x="1764232" y="3718958"/>
            <a:ext cx="1601914" cy="1430524"/>
            <a:chOff x="1770084" y="796206"/>
            <a:chExt cx="1601914" cy="1430524"/>
          </a:xfrm>
        </p:grpSpPr>
        <p:sp>
          <p:nvSpPr>
            <p:cNvPr id="56" name="Afgeronde rechthoek 55">
              <a:extLst>
                <a:ext uri="{FF2B5EF4-FFF2-40B4-BE49-F238E27FC236}">
                  <a16:creationId xmlns:a16="http://schemas.microsoft.com/office/drawing/2014/main" id="{3E1F00D1-00F3-F846-BBE3-5F4B7256A8EE}"/>
                </a:ext>
              </a:extLst>
            </p:cNvPr>
            <p:cNvSpPr/>
            <p:nvPr/>
          </p:nvSpPr>
          <p:spPr>
            <a:xfrm>
              <a:off x="1770084" y="796206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7" name="Afgeronde rechthoek 56">
              <a:extLst>
                <a:ext uri="{FF2B5EF4-FFF2-40B4-BE49-F238E27FC236}">
                  <a16:creationId xmlns:a16="http://schemas.microsoft.com/office/drawing/2014/main" id="{967CE40D-3ADA-F241-AD91-5BC0AF550213}"/>
                </a:ext>
              </a:extLst>
            </p:cNvPr>
            <p:cNvSpPr/>
            <p:nvPr/>
          </p:nvSpPr>
          <p:spPr>
            <a:xfrm>
              <a:off x="2595286" y="799023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dirty="0"/>
            </a:p>
          </p:txBody>
        </p:sp>
        <p:sp>
          <p:nvSpPr>
            <p:cNvPr id="58" name="Afgeronde rechthoek 57">
              <a:extLst>
                <a:ext uri="{FF2B5EF4-FFF2-40B4-BE49-F238E27FC236}">
                  <a16:creationId xmlns:a16="http://schemas.microsoft.com/office/drawing/2014/main" id="{9B13BB54-3FA8-504B-BBF8-189BADA30B71}"/>
                </a:ext>
              </a:extLst>
            </p:cNvPr>
            <p:cNvSpPr/>
            <p:nvPr/>
          </p:nvSpPr>
          <p:spPr>
            <a:xfrm>
              <a:off x="1770084" y="1522561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59" name="Afgeronde rechthoek 58">
              <a:extLst>
                <a:ext uri="{FF2B5EF4-FFF2-40B4-BE49-F238E27FC236}">
                  <a16:creationId xmlns:a16="http://schemas.microsoft.com/office/drawing/2014/main" id="{5FC486F6-CD82-6B4E-85E3-807693EE6FBC}"/>
                </a:ext>
              </a:extLst>
            </p:cNvPr>
            <p:cNvSpPr/>
            <p:nvPr/>
          </p:nvSpPr>
          <p:spPr>
            <a:xfrm>
              <a:off x="2595286" y="1525378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60" name="Afgeronde rechthoek 59">
              <a:extLst>
                <a:ext uri="{FF2B5EF4-FFF2-40B4-BE49-F238E27FC236}">
                  <a16:creationId xmlns:a16="http://schemas.microsoft.com/office/drawing/2014/main" id="{E2853F73-3EB8-A64E-9BD9-89192AAC8B19}"/>
                </a:ext>
              </a:extLst>
            </p:cNvPr>
            <p:cNvSpPr/>
            <p:nvPr/>
          </p:nvSpPr>
          <p:spPr>
            <a:xfrm>
              <a:off x="1982450" y="1190654"/>
              <a:ext cx="1202117" cy="652787"/>
            </a:xfrm>
            <a:prstGeom prst="roundRect">
              <a:avLst>
                <a:gd name="adj" fmla="val 12547"/>
              </a:avLst>
            </a:prstGeom>
            <a:solidFill>
              <a:schemeClr val="bg1">
                <a:lumMod val="95000"/>
                <a:alpha val="7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61" name="Groep 60">
            <a:extLst>
              <a:ext uri="{FF2B5EF4-FFF2-40B4-BE49-F238E27FC236}">
                <a16:creationId xmlns:a16="http://schemas.microsoft.com/office/drawing/2014/main" id="{E7BF0D85-AC50-DF42-971E-4B92D298F859}"/>
              </a:ext>
            </a:extLst>
          </p:cNvPr>
          <p:cNvGrpSpPr/>
          <p:nvPr userDrawn="1"/>
        </p:nvGrpSpPr>
        <p:grpSpPr>
          <a:xfrm>
            <a:off x="3490973" y="3729906"/>
            <a:ext cx="1601914" cy="1430524"/>
            <a:chOff x="109517" y="797859"/>
            <a:chExt cx="1601914" cy="1430524"/>
          </a:xfrm>
        </p:grpSpPr>
        <p:sp>
          <p:nvSpPr>
            <p:cNvPr id="62" name="Afgeronde rechthoek 61">
              <a:extLst>
                <a:ext uri="{FF2B5EF4-FFF2-40B4-BE49-F238E27FC236}">
                  <a16:creationId xmlns:a16="http://schemas.microsoft.com/office/drawing/2014/main" id="{DFC8C075-BB2A-414C-8D5B-C9635B5D9FD6}"/>
                </a:ext>
              </a:extLst>
            </p:cNvPr>
            <p:cNvSpPr/>
            <p:nvPr/>
          </p:nvSpPr>
          <p:spPr>
            <a:xfrm>
              <a:off x="109517" y="797859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63" name="Afgeronde rechthoek 62">
              <a:extLst>
                <a:ext uri="{FF2B5EF4-FFF2-40B4-BE49-F238E27FC236}">
                  <a16:creationId xmlns:a16="http://schemas.microsoft.com/office/drawing/2014/main" id="{BCE239AA-CAB7-2C4D-A808-078C7966CA67}"/>
                </a:ext>
              </a:extLst>
            </p:cNvPr>
            <p:cNvSpPr/>
            <p:nvPr/>
          </p:nvSpPr>
          <p:spPr>
            <a:xfrm>
              <a:off x="934719" y="800676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64" name="Afgeronde rechthoek 63">
              <a:extLst>
                <a:ext uri="{FF2B5EF4-FFF2-40B4-BE49-F238E27FC236}">
                  <a16:creationId xmlns:a16="http://schemas.microsoft.com/office/drawing/2014/main" id="{C2DDA7CA-2909-7D48-9634-BFA28AD32AC6}"/>
                </a:ext>
              </a:extLst>
            </p:cNvPr>
            <p:cNvSpPr/>
            <p:nvPr/>
          </p:nvSpPr>
          <p:spPr>
            <a:xfrm>
              <a:off x="109517" y="1524214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65" name="Afgeronde rechthoek 64">
              <a:extLst>
                <a:ext uri="{FF2B5EF4-FFF2-40B4-BE49-F238E27FC236}">
                  <a16:creationId xmlns:a16="http://schemas.microsoft.com/office/drawing/2014/main" id="{05BA862D-55E8-E148-A5FA-5C9D9E066F41}"/>
                </a:ext>
              </a:extLst>
            </p:cNvPr>
            <p:cNvSpPr/>
            <p:nvPr/>
          </p:nvSpPr>
          <p:spPr>
            <a:xfrm>
              <a:off x="934719" y="1527031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66" name="Afgeronde rechthoek 65">
              <a:extLst>
                <a:ext uri="{FF2B5EF4-FFF2-40B4-BE49-F238E27FC236}">
                  <a16:creationId xmlns:a16="http://schemas.microsoft.com/office/drawing/2014/main" id="{A24AA18F-D339-3844-8324-3F39013D5F1C}"/>
                </a:ext>
              </a:extLst>
            </p:cNvPr>
            <p:cNvSpPr/>
            <p:nvPr/>
          </p:nvSpPr>
          <p:spPr>
            <a:xfrm>
              <a:off x="321883" y="1192307"/>
              <a:ext cx="1202117" cy="652787"/>
            </a:xfrm>
            <a:prstGeom prst="roundRect">
              <a:avLst>
                <a:gd name="adj" fmla="val 12547"/>
              </a:avLst>
            </a:prstGeom>
            <a:solidFill>
              <a:schemeClr val="bg1">
                <a:lumMod val="85000"/>
                <a:alpha val="7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67" name="Groep 66">
            <a:extLst>
              <a:ext uri="{FF2B5EF4-FFF2-40B4-BE49-F238E27FC236}">
                <a16:creationId xmlns:a16="http://schemas.microsoft.com/office/drawing/2014/main" id="{EB7BDEAF-3514-164E-BB4A-0C4FC9F54725}"/>
              </a:ext>
            </a:extLst>
          </p:cNvPr>
          <p:cNvGrpSpPr/>
          <p:nvPr userDrawn="1"/>
        </p:nvGrpSpPr>
        <p:grpSpPr>
          <a:xfrm>
            <a:off x="5166496" y="3731518"/>
            <a:ext cx="1601914" cy="1430524"/>
            <a:chOff x="109517" y="797859"/>
            <a:chExt cx="1601914" cy="1430524"/>
          </a:xfrm>
        </p:grpSpPr>
        <p:sp>
          <p:nvSpPr>
            <p:cNvPr id="68" name="Afgeronde rechthoek 67">
              <a:extLst>
                <a:ext uri="{FF2B5EF4-FFF2-40B4-BE49-F238E27FC236}">
                  <a16:creationId xmlns:a16="http://schemas.microsoft.com/office/drawing/2014/main" id="{0D8A2E86-C09C-1345-9C54-2BF6BB7AC267}"/>
                </a:ext>
              </a:extLst>
            </p:cNvPr>
            <p:cNvSpPr/>
            <p:nvPr/>
          </p:nvSpPr>
          <p:spPr>
            <a:xfrm>
              <a:off x="109517" y="797859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69" name="Afgeronde rechthoek 68">
              <a:extLst>
                <a:ext uri="{FF2B5EF4-FFF2-40B4-BE49-F238E27FC236}">
                  <a16:creationId xmlns:a16="http://schemas.microsoft.com/office/drawing/2014/main" id="{828C7A52-6635-7F4A-ADD9-981230F512C3}"/>
                </a:ext>
              </a:extLst>
            </p:cNvPr>
            <p:cNvSpPr/>
            <p:nvPr/>
          </p:nvSpPr>
          <p:spPr>
            <a:xfrm>
              <a:off x="934719" y="800676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70" name="Afgeronde rechthoek 69">
              <a:extLst>
                <a:ext uri="{FF2B5EF4-FFF2-40B4-BE49-F238E27FC236}">
                  <a16:creationId xmlns:a16="http://schemas.microsoft.com/office/drawing/2014/main" id="{EFC123CB-EC8F-0C42-A9AC-779E468A7E4E}"/>
                </a:ext>
              </a:extLst>
            </p:cNvPr>
            <p:cNvSpPr/>
            <p:nvPr/>
          </p:nvSpPr>
          <p:spPr>
            <a:xfrm>
              <a:off x="109517" y="1524214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71" name="Afgeronde rechthoek 70">
              <a:extLst>
                <a:ext uri="{FF2B5EF4-FFF2-40B4-BE49-F238E27FC236}">
                  <a16:creationId xmlns:a16="http://schemas.microsoft.com/office/drawing/2014/main" id="{57861401-6444-8943-BA90-DC9030F109B4}"/>
                </a:ext>
              </a:extLst>
            </p:cNvPr>
            <p:cNvSpPr/>
            <p:nvPr/>
          </p:nvSpPr>
          <p:spPr>
            <a:xfrm>
              <a:off x="934719" y="1527031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72" name="Afgeronde rechthoek 71">
              <a:extLst>
                <a:ext uri="{FF2B5EF4-FFF2-40B4-BE49-F238E27FC236}">
                  <a16:creationId xmlns:a16="http://schemas.microsoft.com/office/drawing/2014/main" id="{42E4EFEF-7160-5A4B-B77E-CD8EA130766B}"/>
                </a:ext>
              </a:extLst>
            </p:cNvPr>
            <p:cNvSpPr/>
            <p:nvPr/>
          </p:nvSpPr>
          <p:spPr>
            <a:xfrm>
              <a:off x="321883" y="1192307"/>
              <a:ext cx="1202117" cy="652787"/>
            </a:xfrm>
            <a:prstGeom prst="roundRect">
              <a:avLst>
                <a:gd name="adj" fmla="val 12547"/>
              </a:avLst>
            </a:prstGeom>
            <a:solidFill>
              <a:schemeClr val="bg1">
                <a:lumMod val="95000"/>
                <a:alpha val="7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73" name="Groep 72">
            <a:extLst>
              <a:ext uri="{FF2B5EF4-FFF2-40B4-BE49-F238E27FC236}">
                <a16:creationId xmlns:a16="http://schemas.microsoft.com/office/drawing/2014/main" id="{0847F0D2-34E6-A846-AC0A-4566688660A1}"/>
              </a:ext>
            </a:extLst>
          </p:cNvPr>
          <p:cNvGrpSpPr/>
          <p:nvPr userDrawn="1"/>
        </p:nvGrpSpPr>
        <p:grpSpPr>
          <a:xfrm>
            <a:off x="67805" y="3720611"/>
            <a:ext cx="1601914" cy="1430524"/>
            <a:chOff x="109517" y="797859"/>
            <a:chExt cx="1601914" cy="1430524"/>
          </a:xfrm>
        </p:grpSpPr>
        <p:sp>
          <p:nvSpPr>
            <p:cNvPr id="74" name="Afgeronde rechthoek 73">
              <a:extLst>
                <a:ext uri="{FF2B5EF4-FFF2-40B4-BE49-F238E27FC236}">
                  <a16:creationId xmlns:a16="http://schemas.microsoft.com/office/drawing/2014/main" id="{10834519-E12E-774C-9A85-69926F6502D5}"/>
                </a:ext>
              </a:extLst>
            </p:cNvPr>
            <p:cNvSpPr/>
            <p:nvPr/>
          </p:nvSpPr>
          <p:spPr>
            <a:xfrm>
              <a:off x="109517" y="797859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75" name="Afgeronde rechthoek 74">
              <a:extLst>
                <a:ext uri="{FF2B5EF4-FFF2-40B4-BE49-F238E27FC236}">
                  <a16:creationId xmlns:a16="http://schemas.microsoft.com/office/drawing/2014/main" id="{1C522F47-6A2D-F44D-A99D-1516CFAB721C}"/>
                </a:ext>
              </a:extLst>
            </p:cNvPr>
            <p:cNvSpPr/>
            <p:nvPr/>
          </p:nvSpPr>
          <p:spPr>
            <a:xfrm>
              <a:off x="934719" y="800676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76" name="Afgeronde rechthoek 75">
              <a:extLst>
                <a:ext uri="{FF2B5EF4-FFF2-40B4-BE49-F238E27FC236}">
                  <a16:creationId xmlns:a16="http://schemas.microsoft.com/office/drawing/2014/main" id="{2F3E8035-CAA4-6941-BD73-8E379B70E32B}"/>
                </a:ext>
              </a:extLst>
            </p:cNvPr>
            <p:cNvSpPr/>
            <p:nvPr/>
          </p:nvSpPr>
          <p:spPr>
            <a:xfrm>
              <a:off x="109517" y="1524214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77" name="Afgeronde rechthoek 76">
              <a:extLst>
                <a:ext uri="{FF2B5EF4-FFF2-40B4-BE49-F238E27FC236}">
                  <a16:creationId xmlns:a16="http://schemas.microsoft.com/office/drawing/2014/main" id="{10E7CBE6-3EA7-9348-9BDC-0406C0D2EC1B}"/>
                </a:ext>
              </a:extLst>
            </p:cNvPr>
            <p:cNvSpPr/>
            <p:nvPr/>
          </p:nvSpPr>
          <p:spPr>
            <a:xfrm>
              <a:off x="934719" y="1527031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78" name="Afgeronde rechthoek 77">
              <a:extLst>
                <a:ext uri="{FF2B5EF4-FFF2-40B4-BE49-F238E27FC236}">
                  <a16:creationId xmlns:a16="http://schemas.microsoft.com/office/drawing/2014/main" id="{392AF3D9-4E70-BE49-AAB8-5F622F716654}"/>
                </a:ext>
              </a:extLst>
            </p:cNvPr>
            <p:cNvSpPr/>
            <p:nvPr/>
          </p:nvSpPr>
          <p:spPr>
            <a:xfrm>
              <a:off x="321883" y="1192307"/>
              <a:ext cx="1202117" cy="652787"/>
            </a:xfrm>
            <a:prstGeom prst="roundRect">
              <a:avLst>
                <a:gd name="adj" fmla="val 12547"/>
              </a:avLst>
            </a:prstGeom>
            <a:solidFill>
              <a:schemeClr val="bg1">
                <a:lumMod val="85000"/>
                <a:alpha val="7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79" name="Groep 78">
            <a:extLst>
              <a:ext uri="{FF2B5EF4-FFF2-40B4-BE49-F238E27FC236}">
                <a16:creationId xmlns:a16="http://schemas.microsoft.com/office/drawing/2014/main" id="{09C16074-3F6D-1843-A1FB-4DBFB91C9C5C}"/>
              </a:ext>
            </a:extLst>
          </p:cNvPr>
          <p:cNvGrpSpPr/>
          <p:nvPr userDrawn="1"/>
        </p:nvGrpSpPr>
        <p:grpSpPr>
          <a:xfrm>
            <a:off x="3460659" y="5242958"/>
            <a:ext cx="1601914" cy="1430524"/>
            <a:chOff x="1770084" y="796206"/>
            <a:chExt cx="1601914" cy="1430524"/>
          </a:xfrm>
        </p:grpSpPr>
        <p:sp>
          <p:nvSpPr>
            <p:cNvPr id="80" name="Afgeronde rechthoek 79">
              <a:extLst>
                <a:ext uri="{FF2B5EF4-FFF2-40B4-BE49-F238E27FC236}">
                  <a16:creationId xmlns:a16="http://schemas.microsoft.com/office/drawing/2014/main" id="{0CA83859-C3D5-6F49-9726-C7B9A5E8952D}"/>
                </a:ext>
              </a:extLst>
            </p:cNvPr>
            <p:cNvSpPr/>
            <p:nvPr/>
          </p:nvSpPr>
          <p:spPr>
            <a:xfrm>
              <a:off x="1770084" y="796206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81" name="Afgeronde rechthoek 80">
              <a:extLst>
                <a:ext uri="{FF2B5EF4-FFF2-40B4-BE49-F238E27FC236}">
                  <a16:creationId xmlns:a16="http://schemas.microsoft.com/office/drawing/2014/main" id="{82AB3D3B-F214-2D40-A775-1C7028438223}"/>
                </a:ext>
              </a:extLst>
            </p:cNvPr>
            <p:cNvSpPr/>
            <p:nvPr/>
          </p:nvSpPr>
          <p:spPr>
            <a:xfrm>
              <a:off x="2595286" y="799023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dirty="0"/>
            </a:p>
          </p:txBody>
        </p:sp>
        <p:sp>
          <p:nvSpPr>
            <p:cNvPr id="82" name="Afgeronde rechthoek 81">
              <a:extLst>
                <a:ext uri="{FF2B5EF4-FFF2-40B4-BE49-F238E27FC236}">
                  <a16:creationId xmlns:a16="http://schemas.microsoft.com/office/drawing/2014/main" id="{70FA90F2-07ED-FF49-81CE-2B9E5538F615}"/>
                </a:ext>
              </a:extLst>
            </p:cNvPr>
            <p:cNvSpPr/>
            <p:nvPr/>
          </p:nvSpPr>
          <p:spPr>
            <a:xfrm>
              <a:off x="1770084" y="1522561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83" name="Afgeronde rechthoek 82">
              <a:extLst>
                <a:ext uri="{FF2B5EF4-FFF2-40B4-BE49-F238E27FC236}">
                  <a16:creationId xmlns:a16="http://schemas.microsoft.com/office/drawing/2014/main" id="{FCD89C04-BDC6-0245-A984-A40F25C35794}"/>
                </a:ext>
              </a:extLst>
            </p:cNvPr>
            <p:cNvSpPr/>
            <p:nvPr/>
          </p:nvSpPr>
          <p:spPr>
            <a:xfrm>
              <a:off x="2595286" y="1525378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84" name="Afgeronde rechthoek 83">
              <a:extLst>
                <a:ext uri="{FF2B5EF4-FFF2-40B4-BE49-F238E27FC236}">
                  <a16:creationId xmlns:a16="http://schemas.microsoft.com/office/drawing/2014/main" id="{56D59AEC-74EA-F54B-B07E-4F551B038E5A}"/>
                </a:ext>
              </a:extLst>
            </p:cNvPr>
            <p:cNvSpPr/>
            <p:nvPr/>
          </p:nvSpPr>
          <p:spPr>
            <a:xfrm>
              <a:off x="1982450" y="1190654"/>
              <a:ext cx="1202117" cy="652787"/>
            </a:xfrm>
            <a:prstGeom prst="roundRect">
              <a:avLst>
                <a:gd name="adj" fmla="val 12547"/>
              </a:avLst>
            </a:prstGeom>
            <a:solidFill>
              <a:schemeClr val="bg1">
                <a:lumMod val="95000"/>
                <a:alpha val="7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85" name="Groep 84">
            <a:extLst>
              <a:ext uri="{FF2B5EF4-FFF2-40B4-BE49-F238E27FC236}">
                <a16:creationId xmlns:a16="http://schemas.microsoft.com/office/drawing/2014/main" id="{BAF9F3BC-A8C4-1E4E-A9D9-714B110AE13B}"/>
              </a:ext>
            </a:extLst>
          </p:cNvPr>
          <p:cNvGrpSpPr/>
          <p:nvPr userDrawn="1"/>
        </p:nvGrpSpPr>
        <p:grpSpPr>
          <a:xfrm>
            <a:off x="5187400" y="5253906"/>
            <a:ext cx="1601914" cy="1430524"/>
            <a:chOff x="109517" y="797859"/>
            <a:chExt cx="1601914" cy="1430524"/>
          </a:xfrm>
        </p:grpSpPr>
        <p:sp>
          <p:nvSpPr>
            <p:cNvPr id="86" name="Afgeronde rechthoek 85">
              <a:extLst>
                <a:ext uri="{FF2B5EF4-FFF2-40B4-BE49-F238E27FC236}">
                  <a16:creationId xmlns:a16="http://schemas.microsoft.com/office/drawing/2014/main" id="{136D7457-5048-C749-8594-6FF71D01206B}"/>
                </a:ext>
              </a:extLst>
            </p:cNvPr>
            <p:cNvSpPr/>
            <p:nvPr/>
          </p:nvSpPr>
          <p:spPr>
            <a:xfrm>
              <a:off x="109517" y="797859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87" name="Afgeronde rechthoek 86">
              <a:extLst>
                <a:ext uri="{FF2B5EF4-FFF2-40B4-BE49-F238E27FC236}">
                  <a16:creationId xmlns:a16="http://schemas.microsoft.com/office/drawing/2014/main" id="{721376F9-95E1-DF4A-9494-E604539728BD}"/>
                </a:ext>
              </a:extLst>
            </p:cNvPr>
            <p:cNvSpPr/>
            <p:nvPr/>
          </p:nvSpPr>
          <p:spPr>
            <a:xfrm>
              <a:off x="934719" y="800676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88" name="Afgeronde rechthoek 87">
              <a:extLst>
                <a:ext uri="{FF2B5EF4-FFF2-40B4-BE49-F238E27FC236}">
                  <a16:creationId xmlns:a16="http://schemas.microsoft.com/office/drawing/2014/main" id="{A38EFEF1-5EC8-5246-A216-A0BE6F362ADE}"/>
                </a:ext>
              </a:extLst>
            </p:cNvPr>
            <p:cNvSpPr/>
            <p:nvPr/>
          </p:nvSpPr>
          <p:spPr>
            <a:xfrm>
              <a:off x="109517" y="1524214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89" name="Afgeronde rechthoek 88">
              <a:extLst>
                <a:ext uri="{FF2B5EF4-FFF2-40B4-BE49-F238E27FC236}">
                  <a16:creationId xmlns:a16="http://schemas.microsoft.com/office/drawing/2014/main" id="{4E2FEA29-1ED1-CE4D-9E58-96DEF9DC67EF}"/>
                </a:ext>
              </a:extLst>
            </p:cNvPr>
            <p:cNvSpPr/>
            <p:nvPr/>
          </p:nvSpPr>
          <p:spPr>
            <a:xfrm>
              <a:off x="934719" y="1527031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90" name="Afgeronde rechthoek 89">
              <a:extLst>
                <a:ext uri="{FF2B5EF4-FFF2-40B4-BE49-F238E27FC236}">
                  <a16:creationId xmlns:a16="http://schemas.microsoft.com/office/drawing/2014/main" id="{E8F7FC7C-571C-444C-9AB8-6442634ED415}"/>
                </a:ext>
              </a:extLst>
            </p:cNvPr>
            <p:cNvSpPr/>
            <p:nvPr/>
          </p:nvSpPr>
          <p:spPr>
            <a:xfrm>
              <a:off x="321883" y="1192307"/>
              <a:ext cx="1202117" cy="652787"/>
            </a:xfrm>
            <a:prstGeom prst="roundRect">
              <a:avLst>
                <a:gd name="adj" fmla="val 12547"/>
              </a:avLst>
            </a:prstGeom>
            <a:solidFill>
              <a:schemeClr val="bg1">
                <a:lumMod val="85000"/>
                <a:alpha val="7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91" name="Groep 90">
            <a:extLst>
              <a:ext uri="{FF2B5EF4-FFF2-40B4-BE49-F238E27FC236}">
                <a16:creationId xmlns:a16="http://schemas.microsoft.com/office/drawing/2014/main" id="{31E6E022-65B9-0641-8BDF-896D4CD3AC00}"/>
              </a:ext>
            </a:extLst>
          </p:cNvPr>
          <p:cNvGrpSpPr/>
          <p:nvPr userDrawn="1"/>
        </p:nvGrpSpPr>
        <p:grpSpPr>
          <a:xfrm>
            <a:off x="56260" y="5255704"/>
            <a:ext cx="1601914" cy="1430524"/>
            <a:chOff x="109517" y="797859"/>
            <a:chExt cx="1601914" cy="1430524"/>
          </a:xfrm>
        </p:grpSpPr>
        <p:sp>
          <p:nvSpPr>
            <p:cNvPr id="92" name="Afgeronde rechthoek 91">
              <a:extLst>
                <a:ext uri="{FF2B5EF4-FFF2-40B4-BE49-F238E27FC236}">
                  <a16:creationId xmlns:a16="http://schemas.microsoft.com/office/drawing/2014/main" id="{79E0DD5E-ABFE-904A-AAAA-52A739EE0412}"/>
                </a:ext>
              </a:extLst>
            </p:cNvPr>
            <p:cNvSpPr/>
            <p:nvPr/>
          </p:nvSpPr>
          <p:spPr>
            <a:xfrm>
              <a:off x="109517" y="797859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93" name="Afgeronde rechthoek 92">
              <a:extLst>
                <a:ext uri="{FF2B5EF4-FFF2-40B4-BE49-F238E27FC236}">
                  <a16:creationId xmlns:a16="http://schemas.microsoft.com/office/drawing/2014/main" id="{B184B5C7-1AE9-3D42-AEFA-7DA098572B2F}"/>
                </a:ext>
              </a:extLst>
            </p:cNvPr>
            <p:cNvSpPr/>
            <p:nvPr/>
          </p:nvSpPr>
          <p:spPr>
            <a:xfrm>
              <a:off x="934719" y="800676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94" name="Afgeronde rechthoek 93">
              <a:extLst>
                <a:ext uri="{FF2B5EF4-FFF2-40B4-BE49-F238E27FC236}">
                  <a16:creationId xmlns:a16="http://schemas.microsoft.com/office/drawing/2014/main" id="{D4FCAF41-2FA1-3046-93BD-2E03AD9DB3FB}"/>
                </a:ext>
              </a:extLst>
            </p:cNvPr>
            <p:cNvSpPr/>
            <p:nvPr/>
          </p:nvSpPr>
          <p:spPr>
            <a:xfrm>
              <a:off x="109517" y="1524214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95" name="Afgeronde rechthoek 94">
              <a:extLst>
                <a:ext uri="{FF2B5EF4-FFF2-40B4-BE49-F238E27FC236}">
                  <a16:creationId xmlns:a16="http://schemas.microsoft.com/office/drawing/2014/main" id="{6552C86E-7DDF-6A4F-8944-A16F73A9207F}"/>
                </a:ext>
              </a:extLst>
            </p:cNvPr>
            <p:cNvSpPr/>
            <p:nvPr/>
          </p:nvSpPr>
          <p:spPr>
            <a:xfrm>
              <a:off x="934719" y="1527031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96" name="Afgeronde rechthoek 95">
              <a:extLst>
                <a:ext uri="{FF2B5EF4-FFF2-40B4-BE49-F238E27FC236}">
                  <a16:creationId xmlns:a16="http://schemas.microsoft.com/office/drawing/2014/main" id="{C0A24CFF-7A0B-6F49-B71A-FA27581281C7}"/>
                </a:ext>
              </a:extLst>
            </p:cNvPr>
            <p:cNvSpPr/>
            <p:nvPr/>
          </p:nvSpPr>
          <p:spPr>
            <a:xfrm>
              <a:off x="321883" y="1192307"/>
              <a:ext cx="1202117" cy="652787"/>
            </a:xfrm>
            <a:prstGeom prst="roundRect">
              <a:avLst>
                <a:gd name="adj" fmla="val 12547"/>
              </a:avLst>
            </a:prstGeom>
            <a:solidFill>
              <a:schemeClr val="bg1">
                <a:lumMod val="95000"/>
                <a:alpha val="7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97" name="Groep 96">
            <a:extLst>
              <a:ext uri="{FF2B5EF4-FFF2-40B4-BE49-F238E27FC236}">
                <a16:creationId xmlns:a16="http://schemas.microsoft.com/office/drawing/2014/main" id="{B5D1062D-E42E-5747-9B58-57046A460D1A}"/>
              </a:ext>
            </a:extLst>
          </p:cNvPr>
          <p:cNvGrpSpPr/>
          <p:nvPr userDrawn="1"/>
        </p:nvGrpSpPr>
        <p:grpSpPr>
          <a:xfrm>
            <a:off x="1764232" y="5244611"/>
            <a:ext cx="1601914" cy="1430524"/>
            <a:chOff x="109517" y="797859"/>
            <a:chExt cx="1601914" cy="1430524"/>
          </a:xfrm>
        </p:grpSpPr>
        <p:sp>
          <p:nvSpPr>
            <p:cNvPr id="98" name="Afgeronde rechthoek 97">
              <a:extLst>
                <a:ext uri="{FF2B5EF4-FFF2-40B4-BE49-F238E27FC236}">
                  <a16:creationId xmlns:a16="http://schemas.microsoft.com/office/drawing/2014/main" id="{85023AA9-BE9B-674C-A07C-33048D64937D}"/>
                </a:ext>
              </a:extLst>
            </p:cNvPr>
            <p:cNvSpPr/>
            <p:nvPr/>
          </p:nvSpPr>
          <p:spPr>
            <a:xfrm>
              <a:off x="109517" y="797859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99" name="Afgeronde rechthoek 98">
              <a:extLst>
                <a:ext uri="{FF2B5EF4-FFF2-40B4-BE49-F238E27FC236}">
                  <a16:creationId xmlns:a16="http://schemas.microsoft.com/office/drawing/2014/main" id="{724E791A-F055-C844-81FF-29F242B4C653}"/>
                </a:ext>
              </a:extLst>
            </p:cNvPr>
            <p:cNvSpPr/>
            <p:nvPr/>
          </p:nvSpPr>
          <p:spPr>
            <a:xfrm>
              <a:off x="934719" y="800676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00" name="Afgeronde rechthoek 99">
              <a:extLst>
                <a:ext uri="{FF2B5EF4-FFF2-40B4-BE49-F238E27FC236}">
                  <a16:creationId xmlns:a16="http://schemas.microsoft.com/office/drawing/2014/main" id="{3CEA8FA4-7576-734E-99C7-65F9FE243F24}"/>
                </a:ext>
              </a:extLst>
            </p:cNvPr>
            <p:cNvSpPr/>
            <p:nvPr/>
          </p:nvSpPr>
          <p:spPr>
            <a:xfrm>
              <a:off x="109517" y="1524214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01" name="Afgeronde rechthoek 100">
              <a:extLst>
                <a:ext uri="{FF2B5EF4-FFF2-40B4-BE49-F238E27FC236}">
                  <a16:creationId xmlns:a16="http://schemas.microsoft.com/office/drawing/2014/main" id="{8E6A4E65-EF5B-5C46-AA47-4BAA8172F6FA}"/>
                </a:ext>
              </a:extLst>
            </p:cNvPr>
            <p:cNvSpPr/>
            <p:nvPr/>
          </p:nvSpPr>
          <p:spPr>
            <a:xfrm>
              <a:off x="934719" y="1527031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02" name="Afgeronde rechthoek 101">
              <a:extLst>
                <a:ext uri="{FF2B5EF4-FFF2-40B4-BE49-F238E27FC236}">
                  <a16:creationId xmlns:a16="http://schemas.microsoft.com/office/drawing/2014/main" id="{B3DE1542-D561-0847-8A1A-9927CAAA7785}"/>
                </a:ext>
              </a:extLst>
            </p:cNvPr>
            <p:cNvSpPr/>
            <p:nvPr/>
          </p:nvSpPr>
          <p:spPr>
            <a:xfrm>
              <a:off x="321883" y="1192307"/>
              <a:ext cx="1202117" cy="652787"/>
            </a:xfrm>
            <a:prstGeom prst="roundRect">
              <a:avLst>
                <a:gd name="adj" fmla="val 12547"/>
              </a:avLst>
            </a:prstGeom>
            <a:solidFill>
              <a:schemeClr val="bg1">
                <a:lumMod val="85000"/>
                <a:alpha val="7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103" name="Groep 102">
            <a:extLst>
              <a:ext uri="{FF2B5EF4-FFF2-40B4-BE49-F238E27FC236}">
                <a16:creationId xmlns:a16="http://schemas.microsoft.com/office/drawing/2014/main" id="{491896C9-2B08-FA49-B948-C2A7E927B8FE}"/>
              </a:ext>
            </a:extLst>
          </p:cNvPr>
          <p:cNvGrpSpPr/>
          <p:nvPr userDrawn="1"/>
        </p:nvGrpSpPr>
        <p:grpSpPr>
          <a:xfrm>
            <a:off x="1764232" y="6776339"/>
            <a:ext cx="1601914" cy="1430524"/>
            <a:chOff x="1770084" y="796206"/>
            <a:chExt cx="1601914" cy="1430524"/>
          </a:xfrm>
        </p:grpSpPr>
        <p:sp>
          <p:nvSpPr>
            <p:cNvPr id="104" name="Afgeronde rechthoek 103">
              <a:extLst>
                <a:ext uri="{FF2B5EF4-FFF2-40B4-BE49-F238E27FC236}">
                  <a16:creationId xmlns:a16="http://schemas.microsoft.com/office/drawing/2014/main" id="{A2B2D0BE-0A14-B34D-BDB3-B25C76D4251E}"/>
                </a:ext>
              </a:extLst>
            </p:cNvPr>
            <p:cNvSpPr/>
            <p:nvPr/>
          </p:nvSpPr>
          <p:spPr>
            <a:xfrm>
              <a:off x="1770084" y="796206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05" name="Afgeronde rechthoek 104">
              <a:extLst>
                <a:ext uri="{FF2B5EF4-FFF2-40B4-BE49-F238E27FC236}">
                  <a16:creationId xmlns:a16="http://schemas.microsoft.com/office/drawing/2014/main" id="{D54A1E9E-8D6B-A246-90DB-FEFA4A0B7590}"/>
                </a:ext>
              </a:extLst>
            </p:cNvPr>
            <p:cNvSpPr/>
            <p:nvPr/>
          </p:nvSpPr>
          <p:spPr>
            <a:xfrm>
              <a:off x="2595286" y="799023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dirty="0"/>
            </a:p>
          </p:txBody>
        </p:sp>
        <p:sp>
          <p:nvSpPr>
            <p:cNvPr id="106" name="Afgeronde rechthoek 105">
              <a:extLst>
                <a:ext uri="{FF2B5EF4-FFF2-40B4-BE49-F238E27FC236}">
                  <a16:creationId xmlns:a16="http://schemas.microsoft.com/office/drawing/2014/main" id="{F1BB6383-B95B-D241-B354-A53C861EAD29}"/>
                </a:ext>
              </a:extLst>
            </p:cNvPr>
            <p:cNvSpPr/>
            <p:nvPr/>
          </p:nvSpPr>
          <p:spPr>
            <a:xfrm>
              <a:off x="1770084" y="1522561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07" name="Afgeronde rechthoek 106">
              <a:extLst>
                <a:ext uri="{FF2B5EF4-FFF2-40B4-BE49-F238E27FC236}">
                  <a16:creationId xmlns:a16="http://schemas.microsoft.com/office/drawing/2014/main" id="{B86CC142-90D7-CD44-A41C-2457608170D0}"/>
                </a:ext>
              </a:extLst>
            </p:cNvPr>
            <p:cNvSpPr/>
            <p:nvPr/>
          </p:nvSpPr>
          <p:spPr>
            <a:xfrm>
              <a:off x="2595286" y="1525378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08" name="Afgeronde rechthoek 107">
              <a:extLst>
                <a:ext uri="{FF2B5EF4-FFF2-40B4-BE49-F238E27FC236}">
                  <a16:creationId xmlns:a16="http://schemas.microsoft.com/office/drawing/2014/main" id="{FAA2A079-9DF1-8C4F-9E62-A618BAE7DD12}"/>
                </a:ext>
              </a:extLst>
            </p:cNvPr>
            <p:cNvSpPr/>
            <p:nvPr/>
          </p:nvSpPr>
          <p:spPr>
            <a:xfrm>
              <a:off x="1982450" y="1190654"/>
              <a:ext cx="1202117" cy="652787"/>
            </a:xfrm>
            <a:prstGeom prst="roundRect">
              <a:avLst>
                <a:gd name="adj" fmla="val 12547"/>
              </a:avLst>
            </a:prstGeom>
            <a:solidFill>
              <a:schemeClr val="bg1">
                <a:lumMod val="95000"/>
                <a:alpha val="7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109" name="Groep 108">
            <a:extLst>
              <a:ext uri="{FF2B5EF4-FFF2-40B4-BE49-F238E27FC236}">
                <a16:creationId xmlns:a16="http://schemas.microsoft.com/office/drawing/2014/main" id="{F87907DF-5CC8-EC4D-BC7F-AE8F4572A78A}"/>
              </a:ext>
            </a:extLst>
          </p:cNvPr>
          <p:cNvGrpSpPr/>
          <p:nvPr userDrawn="1"/>
        </p:nvGrpSpPr>
        <p:grpSpPr>
          <a:xfrm>
            <a:off x="3490973" y="6787287"/>
            <a:ext cx="1601914" cy="1430524"/>
            <a:chOff x="109517" y="797859"/>
            <a:chExt cx="1601914" cy="1430524"/>
          </a:xfrm>
        </p:grpSpPr>
        <p:sp>
          <p:nvSpPr>
            <p:cNvPr id="110" name="Afgeronde rechthoek 109">
              <a:extLst>
                <a:ext uri="{FF2B5EF4-FFF2-40B4-BE49-F238E27FC236}">
                  <a16:creationId xmlns:a16="http://schemas.microsoft.com/office/drawing/2014/main" id="{6CCCC953-33BF-FF45-9072-D9E65B05D545}"/>
                </a:ext>
              </a:extLst>
            </p:cNvPr>
            <p:cNvSpPr/>
            <p:nvPr/>
          </p:nvSpPr>
          <p:spPr>
            <a:xfrm>
              <a:off x="109517" y="797859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11" name="Afgeronde rechthoek 110">
              <a:extLst>
                <a:ext uri="{FF2B5EF4-FFF2-40B4-BE49-F238E27FC236}">
                  <a16:creationId xmlns:a16="http://schemas.microsoft.com/office/drawing/2014/main" id="{B20062A1-98E9-2640-8223-12E2083FF4C3}"/>
                </a:ext>
              </a:extLst>
            </p:cNvPr>
            <p:cNvSpPr/>
            <p:nvPr/>
          </p:nvSpPr>
          <p:spPr>
            <a:xfrm>
              <a:off x="934719" y="800676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12" name="Afgeronde rechthoek 111">
              <a:extLst>
                <a:ext uri="{FF2B5EF4-FFF2-40B4-BE49-F238E27FC236}">
                  <a16:creationId xmlns:a16="http://schemas.microsoft.com/office/drawing/2014/main" id="{4CA23F62-3426-4545-AF7B-B218033E4718}"/>
                </a:ext>
              </a:extLst>
            </p:cNvPr>
            <p:cNvSpPr/>
            <p:nvPr/>
          </p:nvSpPr>
          <p:spPr>
            <a:xfrm>
              <a:off x="109517" y="1524214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13" name="Afgeronde rechthoek 112">
              <a:extLst>
                <a:ext uri="{FF2B5EF4-FFF2-40B4-BE49-F238E27FC236}">
                  <a16:creationId xmlns:a16="http://schemas.microsoft.com/office/drawing/2014/main" id="{9A537371-90E4-B141-9DB9-E3101439C682}"/>
                </a:ext>
              </a:extLst>
            </p:cNvPr>
            <p:cNvSpPr/>
            <p:nvPr/>
          </p:nvSpPr>
          <p:spPr>
            <a:xfrm>
              <a:off x="934719" y="1527031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14" name="Afgeronde rechthoek 113">
              <a:extLst>
                <a:ext uri="{FF2B5EF4-FFF2-40B4-BE49-F238E27FC236}">
                  <a16:creationId xmlns:a16="http://schemas.microsoft.com/office/drawing/2014/main" id="{1AA0FFA6-CF22-2144-8D53-F1C49B79A566}"/>
                </a:ext>
              </a:extLst>
            </p:cNvPr>
            <p:cNvSpPr/>
            <p:nvPr/>
          </p:nvSpPr>
          <p:spPr>
            <a:xfrm>
              <a:off x="321883" y="1192307"/>
              <a:ext cx="1202117" cy="652787"/>
            </a:xfrm>
            <a:prstGeom prst="roundRect">
              <a:avLst>
                <a:gd name="adj" fmla="val 12547"/>
              </a:avLst>
            </a:prstGeom>
            <a:solidFill>
              <a:schemeClr val="bg1">
                <a:lumMod val="85000"/>
                <a:alpha val="7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115" name="Groep 114">
            <a:extLst>
              <a:ext uri="{FF2B5EF4-FFF2-40B4-BE49-F238E27FC236}">
                <a16:creationId xmlns:a16="http://schemas.microsoft.com/office/drawing/2014/main" id="{AC1D73F9-4F43-1047-972D-660130BE8AA3}"/>
              </a:ext>
            </a:extLst>
          </p:cNvPr>
          <p:cNvGrpSpPr/>
          <p:nvPr userDrawn="1"/>
        </p:nvGrpSpPr>
        <p:grpSpPr>
          <a:xfrm>
            <a:off x="5166496" y="6788899"/>
            <a:ext cx="1601914" cy="1430524"/>
            <a:chOff x="109517" y="797859"/>
            <a:chExt cx="1601914" cy="1430524"/>
          </a:xfrm>
        </p:grpSpPr>
        <p:sp>
          <p:nvSpPr>
            <p:cNvPr id="116" name="Afgeronde rechthoek 115">
              <a:extLst>
                <a:ext uri="{FF2B5EF4-FFF2-40B4-BE49-F238E27FC236}">
                  <a16:creationId xmlns:a16="http://schemas.microsoft.com/office/drawing/2014/main" id="{B1E39072-BFBB-CD4E-B048-3AF1465B2B9A}"/>
                </a:ext>
              </a:extLst>
            </p:cNvPr>
            <p:cNvSpPr/>
            <p:nvPr/>
          </p:nvSpPr>
          <p:spPr>
            <a:xfrm>
              <a:off x="109517" y="797859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17" name="Afgeronde rechthoek 116">
              <a:extLst>
                <a:ext uri="{FF2B5EF4-FFF2-40B4-BE49-F238E27FC236}">
                  <a16:creationId xmlns:a16="http://schemas.microsoft.com/office/drawing/2014/main" id="{7DEC93C1-AE93-C54F-92E2-ED926F47A3C8}"/>
                </a:ext>
              </a:extLst>
            </p:cNvPr>
            <p:cNvSpPr/>
            <p:nvPr/>
          </p:nvSpPr>
          <p:spPr>
            <a:xfrm>
              <a:off x="934719" y="800676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18" name="Afgeronde rechthoek 117">
              <a:extLst>
                <a:ext uri="{FF2B5EF4-FFF2-40B4-BE49-F238E27FC236}">
                  <a16:creationId xmlns:a16="http://schemas.microsoft.com/office/drawing/2014/main" id="{1FD94597-863E-454D-9BA6-58C08C267D15}"/>
                </a:ext>
              </a:extLst>
            </p:cNvPr>
            <p:cNvSpPr/>
            <p:nvPr/>
          </p:nvSpPr>
          <p:spPr>
            <a:xfrm>
              <a:off x="109517" y="1524214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19" name="Afgeronde rechthoek 118">
              <a:extLst>
                <a:ext uri="{FF2B5EF4-FFF2-40B4-BE49-F238E27FC236}">
                  <a16:creationId xmlns:a16="http://schemas.microsoft.com/office/drawing/2014/main" id="{A7CDD4E6-1800-5A44-853B-C341392E5F72}"/>
                </a:ext>
              </a:extLst>
            </p:cNvPr>
            <p:cNvSpPr/>
            <p:nvPr/>
          </p:nvSpPr>
          <p:spPr>
            <a:xfrm>
              <a:off x="934719" y="1527031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20" name="Afgeronde rechthoek 119">
              <a:extLst>
                <a:ext uri="{FF2B5EF4-FFF2-40B4-BE49-F238E27FC236}">
                  <a16:creationId xmlns:a16="http://schemas.microsoft.com/office/drawing/2014/main" id="{E358D541-CC11-DC47-9489-3A8AFCD7F3BC}"/>
                </a:ext>
              </a:extLst>
            </p:cNvPr>
            <p:cNvSpPr/>
            <p:nvPr/>
          </p:nvSpPr>
          <p:spPr>
            <a:xfrm>
              <a:off x="321883" y="1192307"/>
              <a:ext cx="1202117" cy="652787"/>
            </a:xfrm>
            <a:prstGeom prst="roundRect">
              <a:avLst>
                <a:gd name="adj" fmla="val 12547"/>
              </a:avLst>
            </a:prstGeom>
            <a:solidFill>
              <a:schemeClr val="bg1">
                <a:lumMod val="95000"/>
                <a:alpha val="7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121" name="Groep 120">
            <a:extLst>
              <a:ext uri="{FF2B5EF4-FFF2-40B4-BE49-F238E27FC236}">
                <a16:creationId xmlns:a16="http://schemas.microsoft.com/office/drawing/2014/main" id="{7CEF4A7C-55B2-6340-9CB6-096AF98610BB}"/>
              </a:ext>
            </a:extLst>
          </p:cNvPr>
          <p:cNvGrpSpPr/>
          <p:nvPr userDrawn="1"/>
        </p:nvGrpSpPr>
        <p:grpSpPr>
          <a:xfrm>
            <a:off x="67805" y="6777992"/>
            <a:ext cx="1601914" cy="1430524"/>
            <a:chOff x="109517" y="797859"/>
            <a:chExt cx="1601914" cy="1430524"/>
          </a:xfrm>
        </p:grpSpPr>
        <p:sp>
          <p:nvSpPr>
            <p:cNvPr id="122" name="Afgeronde rechthoek 121">
              <a:extLst>
                <a:ext uri="{FF2B5EF4-FFF2-40B4-BE49-F238E27FC236}">
                  <a16:creationId xmlns:a16="http://schemas.microsoft.com/office/drawing/2014/main" id="{A1ADCEC7-1525-7046-8D9C-DDB474222D69}"/>
                </a:ext>
              </a:extLst>
            </p:cNvPr>
            <p:cNvSpPr/>
            <p:nvPr/>
          </p:nvSpPr>
          <p:spPr>
            <a:xfrm>
              <a:off x="109517" y="797859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23" name="Afgeronde rechthoek 122">
              <a:extLst>
                <a:ext uri="{FF2B5EF4-FFF2-40B4-BE49-F238E27FC236}">
                  <a16:creationId xmlns:a16="http://schemas.microsoft.com/office/drawing/2014/main" id="{77CCDBCC-3927-0A42-B0AB-8BE4B8056606}"/>
                </a:ext>
              </a:extLst>
            </p:cNvPr>
            <p:cNvSpPr/>
            <p:nvPr/>
          </p:nvSpPr>
          <p:spPr>
            <a:xfrm>
              <a:off x="934719" y="800676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24" name="Afgeronde rechthoek 123">
              <a:extLst>
                <a:ext uri="{FF2B5EF4-FFF2-40B4-BE49-F238E27FC236}">
                  <a16:creationId xmlns:a16="http://schemas.microsoft.com/office/drawing/2014/main" id="{F8C78B54-F4CF-A94D-99DF-0DD2707466A7}"/>
                </a:ext>
              </a:extLst>
            </p:cNvPr>
            <p:cNvSpPr/>
            <p:nvPr/>
          </p:nvSpPr>
          <p:spPr>
            <a:xfrm>
              <a:off x="109517" y="1524214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25" name="Afgeronde rechthoek 124">
              <a:extLst>
                <a:ext uri="{FF2B5EF4-FFF2-40B4-BE49-F238E27FC236}">
                  <a16:creationId xmlns:a16="http://schemas.microsoft.com/office/drawing/2014/main" id="{4803DD79-DC37-664E-AE09-CB443D7F48C8}"/>
                </a:ext>
              </a:extLst>
            </p:cNvPr>
            <p:cNvSpPr/>
            <p:nvPr/>
          </p:nvSpPr>
          <p:spPr>
            <a:xfrm>
              <a:off x="934719" y="1527031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26" name="Afgeronde rechthoek 125">
              <a:extLst>
                <a:ext uri="{FF2B5EF4-FFF2-40B4-BE49-F238E27FC236}">
                  <a16:creationId xmlns:a16="http://schemas.microsoft.com/office/drawing/2014/main" id="{5AD309FA-C997-9A46-87F8-C6955CA60B0D}"/>
                </a:ext>
              </a:extLst>
            </p:cNvPr>
            <p:cNvSpPr/>
            <p:nvPr/>
          </p:nvSpPr>
          <p:spPr>
            <a:xfrm>
              <a:off x="321883" y="1192307"/>
              <a:ext cx="1202117" cy="652787"/>
            </a:xfrm>
            <a:prstGeom prst="roundRect">
              <a:avLst>
                <a:gd name="adj" fmla="val 12547"/>
              </a:avLst>
            </a:prstGeom>
            <a:solidFill>
              <a:schemeClr val="bg1">
                <a:lumMod val="85000"/>
                <a:alpha val="7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127" name="Groep 126">
            <a:extLst>
              <a:ext uri="{FF2B5EF4-FFF2-40B4-BE49-F238E27FC236}">
                <a16:creationId xmlns:a16="http://schemas.microsoft.com/office/drawing/2014/main" id="{CBD2C802-495F-9045-BA26-0C13321BB34D}"/>
              </a:ext>
            </a:extLst>
          </p:cNvPr>
          <p:cNvGrpSpPr/>
          <p:nvPr userDrawn="1"/>
        </p:nvGrpSpPr>
        <p:grpSpPr>
          <a:xfrm>
            <a:off x="3460659" y="8300339"/>
            <a:ext cx="1601914" cy="1430524"/>
            <a:chOff x="1770084" y="796206"/>
            <a:chExt cx="1601914" cy="1430524"/>
          </a:xfrm>
        </p:grpSpPr>
        <p:sp>
          <p:nvSpPr>
            <p:cNvPr id="128" name="Afgeronde rechthoek 127">
              <a:extLst>
                <a:ext uri="{FF2B5EF4-FFF2-40B4-BE49-F238E27FC236}">
                  <a16:creationId xmlns:a16="http://schemas.microsoft.com/office/drawing/2014/main" id="{A84B1F0E-C59B-6C4E-806C-601FD7121920}"/>
                </a:ext>
              </a:extLst>
            </p:cNvPr>
            <p:cNvSpPr/>
            <p:nvPr/>
          </p:nvSpPr>
          <p:spPr>
            <a:xfrm>
              <a:off x="1770084" y="796206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29" name="Afgeronde rechthoek 128">
              <a:extLst>
                <a:ext uri="{FF2B5EF4-FFF2-40B4-BE49-F238E27FC236}">
                  <a16:creationId xmlns:a16="http://schemas.microsoft.com/office/drawing/2014/main" id="{8737C3C0-B51E-6F46-9D95-D1C3E72F291F}"/>
                </a:ext>
              </a:extLst>
            </p:cNvPr>
            <p:cNvSpPr/>
            <p:nvPr/>
          </p:nvSpPr>
          <p:spPr>
            <a:xfrm>
              <a:off x="2595286" y="799023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 dirty="0"/>
            </a:p>
          </p:txBody>
        </p:sp>
        <p:sp>
          <p:nvSpPr>
            <p:cNvPr id="130" name="Afgeronde rechthoek 129">
              <a:extLst>
                <a:ext uri="{FF2B5EF4-FFF2-40B4-BE49-F238E27FC236}">
                  <a16:creationId xmlns:a16="http://schemas.microsoft.com/office/drawing/2014/main" id="{350F0E38-4B85-BC45-898B-B1403D2A670C}"/>
                </a:ext>
              </a:extLst>
            </p:cNvPr>
            <p:cNvSpPr/>
            <p:nvPr/>
          </p:nvSpPr>
          <p:spPr>
            <a:xfrm>
              <a:off x="1770084" y="1522561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31" name="Afgeronde rechthoek 130">
              <a:extLst>
                <a:ext uri="{FF2B5EF4-FFF2-40B4-BE49-F238E27FC236}">
                  <a16:creationId xmlns:a16="http://schemas.microsoft.com/office/drawing/2014/main" id="{A4C6B9F1-7A4D-2C4C-AC99-06C19E1A97C9}"/>
                </a:ext>
              </a:extLst>
            </p:cNvPr>
            <p:cNvSpPr/>
            <p:nvPr/>
          </p:nvSpPr>
          <p:spPr>
            <a:xfrm>
              <a:off x="2595286" y="1525378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32" name="Afgeronde rechthoek 131">
              <a:extLst>
                <a:ext uri="{FF2B5EF4-FFF2-40B4-BE49-F238E27FC236}">
                  <a16:creationId xmlns:a16="http://schemas.microsoft.com/office/drawing/2014/main" id="{60D439E4-C958-6942-AE66-47CDF8057CB5}"/>
                </a:ext>
              </a:extLst>
            </p:cNvPr>
            <p:cNvSpPr/>
            <p:nvPr/>
          </p:nvSpPr>
          <p:spPr>
            <a:xfrm>
              <a:off x="1982450" y="1190654"/>
              <a:ext cx="1202117" cy="652787"/>
            </a:xfrm>
            <a:prstGeom prst="roundRect">
              <a:avLst>
                <a:gd name="adj" fmla="val 12547"/>
              </a:avLst>
            </a:prstGeom>
            <a:solidFill>
              <a:schemeClr val="bg1">
                <a:lumMod val="95000"/>
                <a:alpha val="7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133" name="Groep 132">
            <a:extLst>
              <a:ext uri="{FF2B5EF4-FFF2-40B4-BE49-F238E27FC236}">
                <a16:creationId xmlns:a16="http://schemas.microsoft.com/office/drawing/2014/main" id="{E1FA745F-9707-EA41-B2BC-2F209B648222}"/>
              </a:ext>
            </a:extLst>
          </p:cNvPr>
          <p:cNvGrpSpPr/>
          <p:nvPr userDrawn="1"/>
        </p:nvGrpSpPr>
        <p:grpSpPr>
          <a:xfrm>
            <a:off x="5187400" y="8311287"/>
            <a:ext cx="1601914" cy="1430524"/>
            <a:chOff x="109517" y="797859"/>
            <a:chExt cx="1601914" cy="1430524"/>
          </a:xfrm>
        </p:grpSpPr>
        <p:sp>
          <p:nvSpPr>
            <p:cNvPr id="134" name="Afgeronde rechthoek 133">
              <a:extLst>
                <a:ext uri="{FF2B5EF4-FFF2-40B4-BE49-F238E27FC236}">
                  <a16:creationId xmlns:a16="http://schemas.microsoft.com/office/drawing/2014/main" id="{6B0B7964-48DB-1543-A1FB-6B40BF476953}"/>
                </a:ext>
              </a:extLst>
            </p:cNvPr>
            <p:cNvSpPr/>
            <p:nvPr/>
          </p:nvSpPr>
          <p:spPr>
            <a:xfrm>
              <a:off x="109517" y="797859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35" name="Afgeronde rechthoek 134">
              <a:extLst>
                <a:ext uri="{FF2B5EF4-FFF2-40B4-BE49-F238E27FC236}">
                  <a16:creationId xmlns:a16="http://schemas.microsoft.com/office/drawing/2014/main" id="{3387F5CE-1B51-C04B-9228-D2A284970CAA}"/>
                </a:ext>
              </a:extLst>
            </p:cNvPr>
            <p:cNvSpPr/>
            <p:nvPr/>
          </p:nvSpPr>
          <p:spPr>
            <a:xfrm>
              <a:off x="934719" y="800676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36" name="Afgeronde rechthoek 135">
              <a:extLst>
                <a:ext uri="{FF2B5EF4-FFF2-40B4-BE49-F238E27FC236}">
                  <a16:creationId xmlns:a16="http://schemas.microsoft.com/office/drawing/2014/main" id="{B2DDC5B1-DB69-9E42-A71A-7051D4322D2B}"/>
                </a:ext>
              </a:extLst>
            </p:cNvPr>
            <p:cNvSpPr/>
            <p:nvPr/>
          </p:nvSpPr>
          <p:spPr>
            <a:xfrm>
              <a:off x="109517" y="1524214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37" name="Afgeronde rechthoek 136">
              <a:extLst>
                <a:ext uri="{FF2B5EF4-FFF2-40B4-BE49-F238E27FC236}">
                  <a16:creationId xmlns:a16="http://schemas.microsoft.com/office/drawing/2014/main" id="{C324FB5E-1ABC-2742-98F6-D258FA0ADD4F}"/>
                </a:ext>
              </a:extLst>
            </p:cNvPr>
            <p:cNvSpPr/>
            <p:nvPr/>
          </p:nvSpPr>
          <p:spPr>
            <a:xfrm>
              <a:off x="934719" y="1527031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38" name="Afgeronde rechthoek 137">
              <a:extLst>
                <a:ext uri="{FF2B5EF4-FFF2-40B4-BE49-F238E27FC236}">
                  <a16:creationId xmlns:a16="http://schemas.microsoft.com/office/drawing/2014/main" id="{50AF58AD-468F-BC4A-8F50-A78432F3924B}"/>
                </a:ext>
              </a:extLst>
            </p:cNvPr>
            <p:cNvSpPr/>
            <p:nvPr/>
          </p:nvSpPr>
          <p:spPr>
            <a:xfrm>
              <a:off x="321883" y="1192307"/>
              <a:ext cx="1202117" cy="652787"/>
            </a:xfrm>
            <a:prstGeom prst="roundRect">
              <a:avLst>
                <a:gd name="adj" fmla="val 12547"/>
              </a:avLst>
            </a:prstGeom>
            <a:solidFill>
              <a:schemeClr val="bg1">
                <a:lumMod val="85000"/>
                <a:alpha val="7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139" name="Groep 138">
            <a:extLst>
              <a:ext uri="{FF2B5EF4-FFF2-40B4-BE49-F238E27FC236}">
                <a16:creationId xmlns:a16="http://schemas.microsoft.com/office/drawing/2014/main" id="{503BD66B-E3E1-E042-924D-231C0C9C541E}"/>
              </a:ext>
            </a:extLst>
          </p:cNvPr>
          <p:cNvGrpSpPr/>
          <p:nvPr userDrawn="1"/>
        </p:nvGrpSpPr>
        <p:grpSpPr>
          <a:xfrm>
            <a:off x="56260" y="8313085"/>
            <a:ext cx="1601914" cy="1430524"/>
            <a:chOff x="109517" y="797859"/>
            <a:chExt cx="1601914" cy="1430524"/>
          </a:xfrm>
        </p:grpSpPr>
        <p:sp>
          <p:nvSpPr>
            <p:cNvPr id="140" name="Afgeronde rechthoek 139">
              <a:extLst>
                <a:ext uri="{FF2B5EF4-FFF2-40B4-BE49-F238E27FC236}">
                  <a16:creationId xmlns:a16="http://schemas.microsoft.com/office/drawing/2014/main" id="{A378E70F-4889-8E41-AA0E-3B482C37A774}"/>
                </a:ext>
              </a:extLst>
            </p:cNvPr>
            <p:cNvSpPr/>
            <p:nvPr/>
          </p:nvSpPr>
          <p:spPr>
            <a:xfrm>
              <a:off x="109517" y="797859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41" name="Afgeronde rechthoek 140">
              <a:extLst>
                <a:ext uri="{FF2B5EF4-FFF2-40B4-BE49-F238E27FC236}">
                  <a16:creationId xmlns:a16="http://schemas.microsoft.com/office/drawing/2014/main" id="{BBD4A80D-F87A-F94A-9689-94A2EEE729B0}"/>
                </a:ext>
              </a:extLst>
            </p:cNvPr>
            <p:cNvSpPr/>
            <p:nvPr/>
          </p:nvSpPr>
          <p:spPr>
            <a:xfrm>
              <a:off x="934719" y="800676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42" name="Afgeronde rechthoek 141">
              <a:extLst>
                <a:ext uri="{FF2B5EF4-FFF2-40B4-BE49-F238E27FC236}">
                  <a16:creationId xmlns:a16="http://schemas.microsoft.com/office/drawing/2014/main" id="{E1AE808D-6EF1-4245-A333-7E98EE077903}"/>
                </a:ext>
              </a:extLst>
            </p:cNvPr>
            <p:cNvSpPr/>
            <p:nvPr/>
          </p:nvSpPr>
          <p:spPr>
            <a:xfrm>
              <a:off x="109517" y="1524214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43" name="Afgeronde rechthoek 142">
              <a:extLst>
                <a:ext uri="{FF2B5EF4-FFF2-40B4-BE49-F238E27FC236}">
                  <a16:creationId xmlns:a16="http://schemas.microsoft.com/office/drawing/2014/main" id="{83EB0097-3329-7747-A355-8946EE98B66C}"/>
                </a:ext>
              </a:extLst>
            </p:cNvPr>
            <p:cNvSpPr/>
            <p:nvPr/>
          </p:nvSpPr>
          <p:spPr>
            <a:xfrm>
              <a:off x="934719" y="1527031"/>
              <a:ext cx="776712" cy="701352"/>
            </a:xfrm>
            <a:prstGeom prst="roundRect">
              <a:avLst>
                <a:gd name="adj" fmla="val 10276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44" name="Afgeronde rechthoek 143">
              <a:extLst>
                <a:ext uri="{FF2B5EF4-FFF2-40B4-BE49-F238E27FC236}">
                  <a16:creationId xmlns:a16="http://schemas.microsoft.com/office/drawing/2014/main" id="{82D194B0-D270-654A-A374-C30EDFCC2063}"/>
                </a:ext>
              </a:extLst>
            </p:cNvPr>
            <p:cNvSpPr/>
            <p:nvPr/>
          </p:nvSpPr>
          <p:spPr>
            <a:xfrm>
              <a:off x="321883" y="1192307"/>
              <a:ext cx="1202117" cy="652787"/>
            </a:xfrm>
            <a:prstGeom prst="roundRect">
              <a:avLst>
                <a:gd name="adj" fmla="val 12547"/>
              </a:avLst>
            </a:prstGeom>
            <a:solidFill>
              <a:schemeClr val="bg1">
                <a:lumMod val="95000"/>
                <a:alpha val="7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  <p:grpSp>
        <p:nvGrpSpPr>
          <p:cNvPr id="145" name="Groep 144">
            <a:extLst>
              <a:ext uri="{FF2B5EF4-FFF2-40B4-BE49-F238E27FC236}">
                <a16:creationId xmlns:a16="http://schemas.microsoft.com/office/drawing/2014/main" id="{144C02DF-E245-8046-BE19-7C0661C82D20}"/>
              </a:ext>
            </a:extLst>
          </p:cNvPr>
          <p:cNvGrpSpPr/>
          <p:nvPr userDrawn="1"/>
        </p:nvGrpSpPr>
        <p:grpSpPr>
          <a:xfrm>
            <a:off x="1764232" y="8301992"/>
            <a:ext cx="1601914" cy="1430524"/>
            <a:chOff x="109517" y="797859"/>
            <a:chExt cx="1601914" cy="1430524"/>
          </a:xfrm>
        </p:grpSpPr>
        <p:sp>
          <p:nvSpPr>
            <p:cNvPr id="146" name="Afgeronde rechthoek 145">
              <a:extLst>
                <a:ext uri="{FF2B5EF4-FFF2-40B4-BE49-F238E27FC236}">
                  <a16:creationId xmlns:a16="http://schemas.microsoft.com/office/drawing/2014/main" id="{039B7DA5-2132-5642-B018-DBCDB05E305C}"/>
                </a:ext>
              </a:extLst>
            </p:cNvPr>
            <p:cNvSpPr/>
            <p:nvPr/>
          </p:nvSpPr>
          <p:spPr>
            <a:xfrm>
              <a:off x="109517" y="797859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47" name="Afgeronde rechthoek 146">
              <a:extLst>
                <a:ext uri="{FF2B5EF4-FFF2-40B4-BE49-F238E27FC236}">
                  <a16:creationId xmlns:a16="http://schemas.microsoft.com/office/drawing/2014/main" id="{84859985-F615-DF4B-B83D-596C1F74962F}"/>
                </a:ext>
              </a:extLst>
            </p:cNvPr>
            <p:cNvSpPr/>
            <p:nvPr/>
          </p:nvSpPr>
          <p:spPr>
            <a:xfrm>
              <a:off x="934719" y="800676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48" name="Afgeronde rechthoek 147">
              <a:extLst>
                <a:ext uri="{FF2B5EF4-FFF2-40B4-BE49-F238E27FC236}">
                  <a16:creationId xmlns:a16="http://schemas.microsoft.com/office/drawing/2014/main" id="{BE2E29EF-7EC7-0340-B1E7-17BFB86FA17F}"/>
                </a:ext>
              </a:extLst>
            </p:cNvPr>
            <p:cNvSpPr/>
            <p:nvPr/>
          </p:nvSpPr>
          <p:spPr>
            <a:xfrm>
              <a:off x="109517" y="1524214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49" name="Afgeronde rechthoek 148">
              <a:extLst>
                <a:ext uri="{FF2B5EF4-FFF2-40B4-BE49-F238E27FC236}">
                  <a16:creationId xmlns:a16="http://schemas.microsoft.com/office/drawing/2014/main" id="{E2485C08-65B5-4F46-A001-556D8277EC64}"/>
                </a:ext>
              </a:extLst>
            </p:cNvPr>
            <p:cNvSpPr/>
            <p:nvPr/>
          </p:nvSpPr>
          <p:spPr>
            <a:xfrm>
              <a:off x="934719" y="1527031"/>
              <a:ext cx="776712" cy="701352"/>
            </a:xfrm>
            <a:prstGeom prst="roundRect">
              <a:avLst>
                <a:gd name="adj" fmla="val 10276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  <p:sp>
          <p:nvSpPr>
            <p:cNvPr id="150" name="Afgeronde rechthoek 149">
              <a:extLst>
                <a:ext uri="{FF2B5EF4-FFF2-40B4-BE49-F238E27FC236}">
                  <a16:creationId xmlns:a16="http://schemas.microsoft.com/office/drawing/2014/main" id="{71F162BF-A24D-9048-9E5C-7B63614889E5}"/>
                </a:ext>
              </a:extLst>
            </p:cNvPr>
            <p:cNvSpPr/>
            <p:nvPr/>
          </p:nvSpPr>
          <p:spPr>
            <a:xfrm>
              <a:off x="321883" y="1192307"/>
              <a:ext cx="1202117" cy="652787"/>
            </a:xfrm>
            <a:prstGeom prst="roundRect">
              <a:avLst>
                <a:gd name="adj" fmla="val 12547"/>
              </a:avLst>
            </a:prstGeom>
            <a:solidFill>
              <a:schemeClr val="bg1">
                <a:lumMod val="85000"/>
                <a:alpha val="7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BE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A43B7-7CA7-CE46-B7DF-E80637F6EBA3}" type="datetimeFigureOut">
              <a:rPr lang="nl-NL" smtClean="0"/>
              <a:t>02-04-19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328B-994D-EF4C-A762-3753FD41AAA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A43B7-7CA7-CE46-B7DF-E80637F6EBA3}" type="datetimeFigureOut">
              <a:rPr lang="nl-NL" smtClean="0"/>
              <a:t>02-04-19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328B-994D-EF4C-A762-3753FD41AAA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675142B0-7B59-064B-9B33-B00BBFFC87F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79564520"/>
              </p:ext>
            </p:extLst>
          </p:nvPr>
        </p:nvGraphicFramePr>
        <p:xfrm>
          <a:off x="2088241" y="1221534"/>
          <a:ext cx="972458" cy="639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6229">
                  <a:extLst>
                    <a:ext uri="{9D8B030D-6E8A-4147-A177-3AD203B41FA5}">
                      <a16:colId xmlns:a16="http://schemas.microsoft.com/office/drawing/2014/main" val="3982629175"/>
                    </a:ext>
                  </a:extLst>
                </a:gridCol>
                <a:gridCol w="486229">
                  <a:extLst>
                    <a:ext uri="{9D8B030D-6E8A-4147-A177-3AD203B41FA5}">
                      <a16:colId xmlns:a16="http://schemas.microsoft.com/office/drawing/2014/main" val="3956808189"/>
                    </a:ext>
                  </a:extLst>
                </a:gridCol>
              </a:tblGrid>
              <a:tr h="319617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57162"/>
                  </a:ext>
                </a:extLst>
              </a:tr>
              <a:tr h="319617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701272"/>
                  </a:ext>
                </a:extLst>
              </a:tr>
            </a:tbl>
          </a:graphicData>
        </a:graphic>
      </p:graphicFrame>
      <p:sp>
        <p:nvSpPr>
          <p:cNvPr id="7" name="Rechthoek 6">
            <a:extLst>
              <a:ext uri="{FF2B5EF4-FFF2-40B4-BE49-F238E27FC236}">
                <a16:creationId xmlns:a16="http://schemas.microsoft.com/office/drawing/2014/main" id="{437B40F7-04B3-464D-8218-3222B24E5373}"/>
              </a:ext>
            </a:extLst>
          </p:cNvPr>
          <p:cNvSpPr/>
          <p:nvPr userDrawn="1"/>
        </p:nvSpPr>
        <p:spPr>
          <a:xfrm>
            <a:off x="1771649" y="876857"/>
            <a:ext cx="1605642" cy="13400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DE8C3E9-685B-5545-A106-0B4AEC0AA27A}"/>
              </a:ext>
            </a:extLst>
          </p:cNvPr>
          <p:cNvSpPr/>
          <p:nvPr userDrawn="1"/>
        </p:nvSpPr>
        <p:spPr>
          <a:xfrm>
            <a:off x="1771649" y="2296890"/>
            <a:ext cx="1605642" cy="13400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D723F3D0-3377-1D40-993C-C4F8D353C977}"/>
              </a:ext>
            </a:extLst>
          </p:cNvPr>
          <p:cNvSpPr/>
          <p:nvPr userDrawn="1"/>
        </p:nvSpPr>
        <p:spPr>
          <a:xfrm>
            <a:off x="1771649" y="3720197"/>
            <a:ext cx="1605642" cy="13400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10" name="Tabel 9">
            <a:extLst>
              <a:ext uri="{FF2B5EF4-FFF2-40B4-BE49-F238E27FC236}">
                <a16:creationId xmlns:a16="http://schemas.microsoft.com/office/drawing/2014/main" id="{11057A71-5451-C74F-82BC-F77ADDBCED8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60731133"/>
              </p:ext>
            </p:extLst>
          </p:nvPr>
        </p:nvGraphicFramePr>
        <p:xfrm>
          <a:off x="2088241" y="2647286"/>
          <a:ext cx="972458" cy="639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6229">
                  <a:extLst>
                    <a:ext uri="{9D8B030D-6E8A-4147-A177-3AD203B41FA5}">
                      <a16:colId xmlns:a16="http://schemas.microsoft.com/office/drawing/2014/main" val="3982629175"/>
                    </a:ext>
                  </a:extLst>
                </a:gridCol>
                <a:gridCol w="486229">
                  <a:extLst>
                    <a:ext uri="{9D8B030D-6E8A-4147-A177-3AD203B41FA5}">
                      <a16:colId xmlns:a16="http://schemas.microsoft.com/office/drawing/2014/main" val="3956808189"/>
                    </a:ext>
                  </a:extLst>
                </a:gridCol>
              </a:tblGrid>
              <a:tr h="319617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57162"/>
                  </a:ext>
                </a:extLst>
              </a:tr>
              <a:tr h="319617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701272"/>
                  </a:ext>
                </a:extLst>
              </a:tr>
            </a:tbl>
          </a:graphicData>
        </a:graphic>
      </p:graphicFrame>
      <p:graphicFrame>
        <p:nvGraphicFramePr>
          <p:cNvPr id="11" name="Tabel 10">
            <a:extLst>
              <a:ext uri="{FF2B5EF4-FFF2-40B4-BE49-F238E27FC236}">
                <a16:creationId xmlns:a16="http://schemas.microsoft.com/office/drawing/2014/main" id="{EB455B6E-F256-4142-A840-32FD8AFFC539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04786023"/>
              </p:ext>
            </p:extLst>
          </p:nvPr>
        </p:nvGraphicFramePr>
        <p:xfrm>
          <a:off x="2088241" y="4070593"/>
          <a:ext cx="972458" cy="639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6229">
                  <a:extLst>
                    <a:ext uri="{9D8B030D-6E8A-4147-A177-3AD203B41FA5}">
                      <a16:colId xmlns:a16="http://schemas.microsoft.com/office/drawing/2014/main" val="3982629175"/>
                    </a:ext>
                  </a:extLst>
                </a:gridCol>
                <a:gridCol w="486229">
                  <a:extLst>
                    <a:ext uri="{9D8B030D-6E8A-4147-A177-3AD203B41FA5}">
                      <a16:colId xmlns:a16="http://schemas.microsoft.com/office/drawing/2014/main" val="3956808189"/>
                    </a:ext>
                  </a:extLst>
                </a:gridCol>
              </a:tblGrid>
              <a:tr h="319617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57162"/>
                  </a:ext>
                </a:extLst>
              </a:tr>
              <a:tr h="319617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701272"/>
                  </a:ext>
                </a:extLst>
              </a:tr>
            </a:tbl>
          </a:graphicData>
        </a:graphic>
      </p:graphicFrame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AD790151-5088-6747-B484-687B8CE84596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3170793"/>
              </p:ext>
            </p:extLst>
          </p:nvPr>
        </p:nvGraphicFramePr>
        <p:xfrm>
          <a:off x="449943" y="1221534"/>
          <a:ext cx="972458" cy="639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6229">
                  <a:extLst>
                    <a:ext uri="{9D8B030D-6E8A-4147-A177-3AD203B41FA5}">
                      <a16:colId xmlns:a16="http://schemas.microsoft.com/office/drawing/2014/main" val="3982629175"/>
                    </a:ext>
                  </a:extLst>
                </a:gridCol>
                <a:gridCol w="486229">
                  <a:extLst>
                    <a:ext uri="{9D8B030D-6E8A-4147-A177-3AD203B41FA5}">
                      <a16:colId xmlns:a16="http://schemas.microsoft.com/office/drawing/2014/main" val="3956808189"/>
                    </a:ext>
                  </a:extLst>
                </a:gridCol>
              </a:tblGrid>
              <a:tr h="319617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57162"/>
                  </a:ext>
                </a:extLst>
              </a:tr>
              <a:tr h="319617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701272"/>
                  </a:ext>
                </a:extLst>
              </a:tr>
            </a:tbl>
          </a:graphicData>
        </a:graphic>
      </p:graphicFrame>
      <p:sp>
        <p:nvSpPr>
          <p:cNvPr id="13" name="Rechthoek 12">
            <a:extLst>
              <a:ext uri="{FF2B5EF4-FFF2-40B4-BE49-F238E27FC236}">
                <a16:creationId xmlns:a16="http://schemas.microsoft.com/office/drawing/2014/main" id="{2F8FA326-E199-434C-A4EA-F5303DBCA84F}"/>
              </a:ext>
            </a:extLst>
          </p:cNvPr>
          <p:cNvSpPr/>
          <p:nvPr userDrawn="1"/>
        </p:nvSpPr>
        <p:spPr>
          <a:xfrm>
            <a:off x="133351" y="876857"/>
            <a:ext cx="1605642" cy="13400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C654D916-CC01-8948-AA21-7B7C0083B1F4}"/>
              </a:ext>
            </a:extLst>
          </p:cNvPr>
          <p:cNvSpPr/>
          <p:nvPr userDrawn="1"/>
        </p:nvSpPr>
        <p:spPr>
          <a:xfrm>
            <a:off x="133351" y="2296890"/>
            <a:ext cx="1605642" cy="13400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8949C832-08C7-6041-AE09-36CB677861B2}"/>
              </a:ext>
            </a:extLst>
          </p:cNvPr>
          <p:cNvSpPr/>
          <p:nvPr userDrawn="1"/>
        </p:nvSpPr>
        <p:spPr>
          <a:xfrm>
            <a:off x="133351" y="3720197"/>
            <a:ext cx="1605642" cy="13400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16" name="Tabel 15">
            <a:extLst>
              <a:ext uri="{FF2B5EF4-FFF2-40B4-BE49-F238E27FC236}">
                <a16:creationId xmlns:a16="http://schemas.microsoft.com/office/drawing/2014/main" id="{B59C47C1-A887-0B47-9410-085BCC500039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87908977"/>
              </p:ext>
            </p:extLst>
          </p:nvPr>
        </p:nvGraphicFramePr>
        <p:xfrm>
          <a:off x="449943" y="2647286"/>
          <a:ext cx="972458" cy="639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6229">
                  <a:extLst>
                    <a:ext uri="{9D8B030D-6E8A-4147-A177-3AD203B41FA5}">
                      <a16:colId xmlns:a16="http://schemas.microsoft.com/office/drawing/2014/main" val="3982629175"/>
                    </a:ext>
                  </a:extLst>
                </a:gridCol>
                <a:gridCol w="486229">
                  <a:extLst>
                    <a:ext uri="{9D8B030D-6E8A-4147-A177-3AD203B41FA5}">
                      <a16:colId xmlns:a16="http://schemas.microsoft.com/office/drawing/2014/main" val="3956808189"/>
                    </a:ext>
                  </a:extLst>
                </a:gridCol>
              </a:tblGrid>
              <a:tr h="319617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57162"/>
                  </a:ext>
                </a:extLst>
              </a:tr>
              <a:tr h="319617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701272"/>
                  </a:ext>
                </a:extLst>
              </a:tr>
            </a:tbl>
          </a:graphicData>
        </a:graphic>
      </p:graphicFrame>
      <p:graphicFrame>
        <p:nvGraphicFramePr>
          <p:cNvPr id="17" name="Tabel 16">
            <a:extLst>
              <a:ext uri="{FF2B5EF4-FFF2-40B4-BE49-F238E27FC236}">
                <a16:creationId xmlns:a16="http://schemas.microsoft.com/office/drawing/2014/main" id="{B52EB2E2-8575-C444-A1CC-22AD94334649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32879940"/>
              </p:ext>
            </p:extLst>
          </p:nvPr>
        </p:nvGraphicFramePr>
        <p:xfrm>
          <a:off x="449943" y="4070593"/>
          <a:ext cx="972458" cy="639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6229">
                  <a:extLst>
                    <a:ext uri="{9D8B030D-6E8A-4147-A177-3AD203B41FA5}">
                      <a16:colId xmlns:a16="http://schemas.microsoft.com/office/drawing/2014/main" val="3982629175"/>
                    </a:ext>
                  </a:extLst>
                </a:gridCol>
                <a:gridCol w="486229">
                  <a:extLst>
                    <a:ext uri="{9D8B030D-6E8A-4147-A177-3AD203B41FA5}">
                      <a16:colId xmlns:a16="http://schemas.microsoft.com/office/drawing/2014/main" val="3956808189"/>
                    </a:ext>
                  </a:extLst>
                </a:gridCol>
              </a:tblGrid>
              <a:tr h="319617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57162"/>
                  </a:ext>
                </a:extLst>
              </a:tr>
              <a:tr h="319617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701272"/>
                  </a:ext>
                </a:extLst>
              </a:tr>
            </a:tbl>
          </a:graphicData>
        </a:graphic>
      </p:graphicFrame>
      <p:graphicFrame>
        <p:nvGraphicFramePr>
          <p:cNvPr id="18" name="Tabel 17">
            <a:extLst>
              <a:ext uri="{FF2B5EF4-FFF2-40B4-BE49-F238E27FC236}">
                <a16:creationId xmlns:a16="http://schemas.microsoft.com/office/drawing/2014/main" id="{A15002FB-4EBC-4B49-8A43-D37B459599C4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48645719"/>
              </p:ext>
            </p:extLst>
          </p:nvPr>
        </p:nvGraphicFramePr>
        <p:xfrm>
          <a:off x="5397495" y="1221534"/>
          <a:ext cx="972458" cy="639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6229">
                  <a:extLst>
                    <a:ext uri="{9D8B030D-6E8A-4147-A177-3AD203B41FA5}">
                      <a16:colId xmlns:a16="http://schemas.microsoft.com/office/drawing/2014/main" val="3982629175"/>
                    </a:ext>
                  </a:extLst>
                </a:gridCol>
                <a:gridCol w="486229">
                  <a:extLst>
                    <a:ext uri="{9D8B030D-6E8A-4147-A177-3AD203B41FA5}">
                      <a16:colId xmlns:a16="http://schemas.microsoft.com/office/drawing/2014/main" val="3956808189"/>
                    </a:ext>
                  </a:extLst>
                </a:gridCol>
              </a:tblGrid>
              <a:tr h="319617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57162"/>
                  </a:ext>
                </a:extLst>
              </a:tr>
              <a:tr h="319617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701272"/>
                  </a:ext>
                </a:extLst>
              </a:tr>
            </a:tbl>
          </a:graphicData>
        </a:graphic>
      </p:graphicFrame>
      <p:sp>
        <p:nvSpPr>
          <p:cNvPr id="19" name="Rechthoek 18">
            <a:extLst>
              <a:ext uri="{FF2B5EF4-FFF2-40B4-BE49-F238E27FC236}">
                <a16:creationId xmlns:a16="http://schemas.microsoft.com/office/drawing/2014/main" id="{7B7DFD05-9105-8945-9A28-5769925A5F7E}"/>
              </a:ext>
            </a:extLst>
          </p:cNvPr>
          <p:cNvSpPr/>
          <p:nvPr userDrawn="1"/>
        </p:nvSpPr>
        <p:spPr>
          <a:xfrm>
            <a:off x="5080903" y="876857"/>
            <a:ext cx="1605642" cy="13400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819B2120-672C-9249-A115-B68E9B7496ED}"/>
              </a:ext>
            </a:extLst>
          </p:cNvPr>
          <p:cNvSpPr/>
          <p:nvPr userDrawn="1"/>
        </p:nvSpPr>
        <p:spPr>
          <a:xfrm>
            <a:off x="5080903" y="2296890"/>
            <a:ext cx="1605642" cy="13400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EB9F0AFA-D8C5-3F48-A9FB-AFE005530A7B}"/>
              </a:ext>
            </a:extLst>
          </p:cNvPr>
          <p:cNvSpPr/>
          <p:nvPr userDrawn="1"/>
        </p:nvSpPr>
        <p:spPr>
          <a:xfrm>
            <a:off x="5080903" y="3720197"/>
            <a:ext cx="1605642" cy="13400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22" name="Tabel 21">
            <a:extLst>
              <a:ext uri="{FF2B5EF4-FFF2-40B4-BE49-F238E27FC236}">
                <a16:creationId xmlns:a16="http://schemas.microsoft.com/office/drawing/2014/main" id="{AF02BA3E-8360-B54D-96BD-60651AA01C9D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63668519"/>
              </p:ext>
            </p:extLst>
          </p:nvPr>
        </p:nvGraphicFramePr>
        <p:xfrm>
          <a:off x="5397495" y="2647286"/>
          <a:ext cx="972458" cy="639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6229">
                  <a:extLst>
                    <a:ext uri="{9D8B030D-6E8A-4147-A177-3AD203B41FA5}">
                      <a16:colId xmlns:a16="http://schemas.microsoft.com/office/drawing/2014/main" val="3982629175"/>
                    </a:ext>
                  </a:extLst>
                </a:gridCol>
                <a:gridCol w="486229">
                  <a:extLst>
                    <a:ext uri="{9D8B030D-6E8A-4147-A177-3AD203B41FA5}">
                      <a16:colId xmlns:a16="http://schemas.microsoft.com/office/drawing/2014/main" val="3956808189"/>
                    </a:ext>
                  </a:extLst>
                </a:gridCol>
              </a:tblGrid>
              <a:tr h="319617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57162"/>
                  </a:ext>
                </a:extLst>
              </a:tr>
              <a:tr h="319617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701272"/>
                  </a:ext>
                </a:extLst>
              </a:tr>
            </a:tbl>
          </a:graphicData>
        </a:graphic>
      </p:graphicFrame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12CDE048-03EB-0343-9775-3C49A56F177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13417632"/>
              </p:ext>
            </p:extLst>
          </p:nvPr>
        </p:nvGraphicFramePr>
        <p:xfrm>
          <a:off x="5397495" y="4070593"/>
          <a:ext cx="972458" cy="639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6229">
                  <a:extLst>
                    <a:ext uri="{9D8B030D-6E8A-4147-A177-3AD203B41FA5}">
                      <a16:colId xmlns:a16="http://schemas.microsoft.com/office/drawing/2014/main" val="3982629175"/>
                    </a:ext>
                  </a:extLst>
                </a:gridCol>
                <a:gridCol w="486229">
                  <a:extLst>
                    <a:ext uri="{9D8B030D-6E8A-4147-A177-3AD203B41FA5}">
                      <a16:colId xmlns:a16="http://schemas.microsoft.com/office/drawing/2014/main" val="3956808189"/>
                    </a:ext>
                  </a:extLst>
                </a:gridCol>
              </a:tblGrid>
              <a:tr h="319617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57162"/>
                  </a:ext>
                </a:extLst>
              </a:tr>
              <a:tr h="319617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701272"/>
                  </a:ext>
                </a:extLst>
              </a:tr>
            </a:tbl>
          </a:graphicData>
        </a:graphic>
      </p:graphicFrame>
      <p:graphicFrame>
        <p:nvGraphicFramePr>
          <p:cNvPr id="24" name="Tabel 23">
            <a:extLst>
              <a:ext uri="{FF2B5EF4-FFF2-40B4-BE49-F238E27FC236}">
                <a16:creationId xmlns:a16="http://schemas.microsoft.com/office/drawing/2014/main" id="{85880CCB-0499-8144-9D97-5DDA08CAB0C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78388658"/>
              </p:ext>
            </p:extLst>
          </p:nvPr>
        </p:nvGraphicFramePr>
        <p:xfrm>
          <a:off x="3759197" y="1221534"/>
          <a:ext cx="972458" cy="639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6229">
                  <a:extLst>
                    <a:ext uri="{9D8B030D-6E8A-4147-A177-3AD203B41FA5}">
                      <a16:colId xmlns:a16="http://schemas.microsoft.com/office/drawing/2014/main" val="3982629175"/>
                    </a:ext>
                  </a:extLst>
                </a:gridCol>
                <a:gridCol w="486229">
                  <a:extLst>
                    <a:ext uri="{9D8B030D-6E8A-4147-A177-3AD203B41FA5}">
                      <a16:colId xmlns:a16="http://schemas.microsoft.com/office/drawing/2014/main" val="3956808189"/>
                    </a:ext>
                  </a:extLst>
                </a:gridCol>
              </a:tblGrid>
              <a:tr h="319617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57162"/>
                  </a:ext>
                </a:extLst>
              </a:tr>
              <a:tr h="319617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701272"/>
                  </a:ext>
                </a:extLst>
              </a:tr>
            </a:tbl>
          </a:graphicData>
        </a:graphic>
      </p:graphicFrame>
      <p:sp>
        <p:nvSpPr>
          <p:cNvPr id="25" name="Rechthoek 24">
            <a:extLst>
              <a:ext uri="{FF2B5EF4-FFF2-40B4-BE49-F238E27FC236}">
                <a16:creationId xmlns:a16="http://schemas.microsoft.com/office/drawing/2014/main" id="{44461FDC-704C-724E-A2EE-8E34E1523144}"/>
              </a:ext>
            </a:extLst>
          </p:cNvPr>
          <p:cNvSpPr/>
          <p:nvPr userDrawn="1"/>
        </p:nvSpPr>
        <p:spPr>
          <a:xfrm>
            <a:off x="3442605" y="876857"/>
            <a:ext cx="1605642" cy="13400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6B69D93B-FAFE-2E44-B674-AC86B2F95C58}"/>
              </a:ext>
            </a:extLst>
          </p:cNvPr>
          <p:cNvSpPr/>
          <p:nvPr userDrawn="1"/>
        </p:nvSpPr>
        <p:spPr>
          <a:xfrm>
            <a:off x="3442605" y="2296890"/>
            <a:ext cx="1605642" cy="13400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7" name="Rechthoek 26">
            <a:extLst>
              <a:ext uri="{FF2B5EF4-FFF2-40B4-BE49-F238E27FC236}">
                <a16:creationId xmlns:a16="http://schemas.microsoft.com/office/drawing/2014/main" id="{2AEF0B16-65FA-E944-BBB9-B02E46840FA1}"/>
              </a:ext>
            </a:extLst>
          </p:cNvPr>
          <p:cNvSpPr/>
          <p:nvPr userDrawn="1"/>
        </p:nvSpPr>
        <p:spPr>
          <a:xfrm>
            <a:off x="3442605" y="3720197"/>
            <a:ext cx="1605642" cy="13400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28" name="Tabel 27">
            <a:extLst>
              <a:ext uri="{FF2B5EF4-FFF2-40B4-BE49-F238E27FC236}">
                <a16:creationId xmlns:a16="http://schemas.microsoft.com/office/drawing/2014/main" id="{7ADAB820-F719-C845-98EA-C6A5A772225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59129879"/>
              </p:ext>
            </p:extLst>
          </p:nvPr>
        </p:nvGraphicFramePr>
        <p:xfrm>
          <a:off x="3759197" y="2647286"/>
          <a:ext cx="972458" cy="639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6229">
                  <a:extLst>
                    <a:ext uri="{9D8B030D-6E8A-4147-A177-3AD203B41FA5}">
                      <a16:colId xmlns:a16="http://schemas.microsoft.com/office/drawing/2014/main" val="3982629175"/>
                    </a:ext>
                  </a:extLst>
                </a:gridCol>
                <a:gridCol w="486229">
                  <a:extLst>
                    <a:ext uri="{9D8B030D-6E8A-4147-A177-3AD203B41FA5}">
                      <a16:colId xmlns:a16="http://schemas.microsoft.com/office/drawing/2014/main" val="3956808189"/>
                    </a:ext>
                  </a:extLst>
                </a:gridCol>
              </a:tblGrid>
              <a:tr h="319617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57162"/>
                  </a:ext>
                </a:extLst>
              </a:tr>
              <a:tr h="319617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701272"/>
                  </a:ext>
                </a:extLst>
              </a:tr>
            </a:tbl>
          </a:graphicData>
        </a:graphic>
      </p:graphicFrame>
      <p:graphicFrame>
        <p:nvGraphicFramePr>
          <p:cNvPr id="29" name="Tabel 28">
            <a:extLst>
              <a:ext uri="{FF2B5EF4-FFF2-40B4-BE49-F238E27FC236}">
                <a16:creationId xmlns:a16="http://schemas.microsoft.com/office/drawing/2014/main" id="{39FF9285-A1C1-2448-BCF2-7561092C983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83947803"/>
              </p:ext>
            </p:extLst>
          </p:nvPr>
        </p:nvGraphicFramePr>
        <p:xfrm>
          <a:off x="3759197" y="4070593"/>
          <a:ext cx="972458" cy="639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6229">
                  <a:extLst>
                    <a:ext uri="{9D8B030D-6E8A-4147-A177-3AD203B41FA5}">
                      <a16:colId xmlns:a16="http://schemas.microsoft.com/office/drawing/2014/main" val="3982629175"/>
                    </a:ext>
                  </a:extLst>
                </a:gridCol>
                <a:gridCol w="486229">
                  <a:extLst>
                    <a:ext uri="{9D8B030D-6E8A-4147-A177-3AD203B41FA5}">
                      <a16:colId xmlns:a16="http://schemas.microsoft.com/office/drawing/2014/main" val="3956808189"/>
                    </a:ext>
                  </a:extLst>
                </a:gridCol>
              </a:tblGrid>
              <a:tr h="319617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57162"/>
                  </a:ext>
                </a:extLst>
              </a:tr>
              <a:tr h="319617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701272"/>
                  </a:ext>
                </a:extLst>
              </a:tr>
            </a:tbl>
          </a:graphicData>
        </a:graphic>
      </p:graphicFrame>
      <p:graphicFrame>
        <p:nvGraphicFramePr>
          <p:cNvPr id="30" name="Tabel 29">
            <a:extLst>
              <a:ext uri="{FF2B5EF4-FFF2-40B4-BE49-F238E27FC236}">
                <a16:creationId xmlns:a16="http://schemas.microsoft.com/office/drawing/2014/main" id="{BD97AB64-DB58-304E-AD8F-FE83EEBF7849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61554246"/>
              </p:ext>
            </p:extLst>
          </p:nvPr>
        </p:nvGraphicFramePr>
        <p:xfrm>
          <a:off x="2088241" y="5761823"/>
          <a:ext cx="972458" cy="639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6229">
                  <a:extLst>
                    <a:ext uri="{9D8B030D-6E8A-4147-A177-3AD203B41FA5}">
                      <a16:colId xmlns:a16="http://schemas.microsoft.com/office/drawing/2014/main" val="3982629175"/>
                    </a:ext>
                  </a:extLst>
                </a:gridCol>
                <a:gridCol w="486229">
                  <a:extLst>
                    <a:ext uri="{9D8B030D-6E8A-4147-A177-3AD203B41FA5}">
                      <a16:colId xmlns:a16="http://schemas.microsoft.com/office/drawing/2014/main" val="3956808189"/>
                    </a:ext>
                  </a:extLst>
                </a:gridCol>
              </a:tblGrid>
              <a:tr h="319617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57162"/>
                  </a:ext>
                </a:extLst>
              </a:tr>
              <a:tr h="319617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701272"/>
                  </a:ext>
                </a:extLst>
              </a:tr>
            </a:tbl>
          </a:graphicData>
        </a:graphic>
      </p:graphicFrame>
      <p:sp>
        <p:nvSpPr>
          <p:cNvPr id="31" name="Rechthoek 30">
            <a:extLst>
              <a:ext uri="{FF2B5EF4-FFF2-40B4-BE49-F238E27FC236}">
                <a16:creationId xmlns:a16="http://schemas.microsoft.com/office/drawing/2014/main" id="{31923877-3653-3045-971A-AF2AC95527C9}"/>
              </a:ext>
            </a:extLst>
          </p:cNvPr>
          <p:cNvSpPr/>
          <p:nvPr userDrawn="1"/>
        </p:nvSpPr>
        <p:spPr>
          <a:xfrm>
            <a:off x="1771649" y="5417146"/>
            <a:ext cx="1605642" cy="13400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2" name="Rechthoek 31">
            <a:extLst>
              <a:ext uri="{FF2B5EF4-FFF2-40B4-BE49-F238E27FC236}">
                <a16:creationId xmlns:a16="http://schemas.microsoft.com/office/drawing/2014/main" id="{3A5A35CA-C11E-184B-880B-9BA79B82682D}"/>
              </a:ext>
            </a:extLst>
          </p:cNvPr>
          <p:cNvSpPr/>
          <p:nvPr userDrawn="1"/>
        </p:nvSpPr>
        <p:spPr>
          <a:xfrm>
            <a:off x="1771649" y="6837179"/>
            <a:ext cx="1605642" cy="13400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3" name="Rechthoek 32">
            <a:extLst>
              <a:ext uri="{FF2B5EF4-FFF2-40B4-BE49-F238E27FC236}">
                <a16:creationId xmlns:a16="http://schemas.microsoft.com/office/drawing/2014/main" id="{93D7DF7B-C977-6F48-B80A-A0B1C9766AA4}"/>
              </a:ext>
            </a:extLst>
          </p:cNvPr>
          <p:cNvSpPr/>
          <p:nvPr userDrawn="1"/>
        </p:nvSpPr>
        <p:spPr>
          <a:xfrm>
            <a:off x="1771649" y="8260486"/>
            <a:ext cx="1605642" cy="13400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34" name="Tabel 33">
            <a:extLst>
              <a:ext uri="{FF2B5EF4-FFF2-40B4-BE49-F238E27FC236}">
                <a16:creationId xmlns:a16="http://schemas.microsoft.com/office/drawing/2014/main" id="{E81C4CE5-AE3D-9046-A35B-54B77BD6421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55667735"/>
              </p:ext>
            </p:extLst>
          </p:nvPr>
        </p:nvGraphicFramePr>
        <p:xfrm>
          <a:off x="2088241" y="7187575"/>
          <a:ext cx="972458" cy="639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6229">
                  <a:extLst>
                    <a:ext uri="{9D8B030D-6E8A-4147-A177-3AD203B41FA5}">
                      <a16:colId xmlns:a16="http://schemas.microsoft.com/office/drawing/2014/main" val="3982629175"/>
                    </a:ext>
                  </a:extLst>
                </a:gridCol>
                <a:gridCol w="486229">
                  <a:extLst>
                    <a:ext uri="{9D8B030D-6E8A-4147-A177-3AD203B41FA5}">
                      <a16:colId xmlns:a16="http://schemas.microsoft.com/office/drawing/2014/main" val="3956808189"/>
                    </a:ext>
                  </a:extLst>
                </a:gridCol>
              </a:tblGrid>
              <a:tr h="319617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57162"/>
                  </a:ext>
                </a:extLst>
              </a:tr>
              <a:tr h="319617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701272"/>
                  </a:ext>
                </a:extLst>
              </a:tr>
            </a:tbl>
          </a:graphicData>
        </a:graphic>
      </p:graphicFrame>
      <p:graphicFrame>
        <p:nvGraphicFramePr>
          <p:cNvPr id="35" name="Tabel 34">
            <a:extLst>
              <a:ext uri="{FF2B5EF4-FFF2-40B4-BE49-F238E27FC236}">
                <a16:creationId xmlns:a16="http://schemas.microsoft.com/office/drawing/2014/main" id="{FC1806D6-3079-604D-8612-6300835AF8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21958276"/>
              </p:ext>
            </p:extLst>
          </p:nvPr>
        </p:nvGraphicFramePr>
        <p:xfrm>
          <a:off x="2088241" y="8610882"/>
          <a:ext cx="972458" cy="639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6229">
                  <a:extLst>
                    <a:ext uri="{9D8B030D-6E8A-4147-A177-3AD203B41FA5}">
                      <a16:colId xmlns:a16="http://schemas.microsoft.com/office/drawing/2014/main" val="3982629175"/>
                    </a:ext>
                  </a:extLst>
                </a:gridCol>
                <a:gridCol w="486229">
                  <a:extLst>
                    <a:ext uri="{9D8B030D-6E8A-4147-A177-3AD203B41FA5}">
                      <a16:colId xmlns:a16="http://schemas.microsoft.com/office/drawing/2014/main" val="3956808189"/>
                    </a:ext>
                  </a:extLst>
                </a:gridCol>
              </a:tblGrid>
              <a:tr h="319617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57162"/>
                  </a:ext>
                </a:extLst>
              </a:tr>
              <a:tr h="319617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701272"/>
                  </a:ext>
                </a:extLst>
              </a:tr>
            </a:tbl>
          </a:graphicData>
        </a:graphic>
      </p:graphicFrame>
      <p:graphicFrame>
        <p:nvGraphicFramePr>
          <p:cNvPr id="36" name="Tabel 35">
            <a:extLst>
              <a:ext uri="{FF2B5EF4-FFF2-40B4-BE49-F238E27FC236}">
                <a16:creationId xmlns:a16="http://schemas.microsoft.com/office/drawing/2014/main" id="{287D30B1-227C-6042-B7FA-12DDA87FE49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06341685"/>
              </p:ext>
            </p:extLst>
          </p:nvPr>
        </p:nvGraphicFramePr>
        <p:xfrm>
          <a:off x="449943" y="5761823"/>
          <a:ext cx="972458" cy="639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6229">
                  <a:extLst>
                    <a:ext uri="{9D8B030D-6E8A-4147-A177-3AD203B41FA5}">
                      <a16:colId xmlns:a16="http://schemas.microsoft.com/office/drawing/2014/main" val="3982629175"/>
                    </a:ext>
                  </a:extLst>
                </a:gridCol>
                <a:gridCol w="486229">
                  <a:extLst>
                    <a:ext uri="{9D8B030D-6E8A-4147-A177-3AD203B41FA5}">
                      <a16:colId xmlns:a16="http://schemas.microsoft.com/office/drawing/2014/main" val="3956808189"/>
                    </a:ext>
                  </a:extLst>
                </a:gridCol>
              </a:tblGrid>
              <a:tr h="319617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57162"/>
                  </a:ext>
                </a:extLst>
              </a:tr>
              <a:tr h="319617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701272"/>
                  </a:ext>
                </a:extLst>
              </a:tr>
            </a:tbl>
          </a:graphicData>
        </a:graphic>
      </p:graphicFrame>
      <p:sp>
        <p:nvSpPr>
          <p:cNvPr id="37" name="Rechthoek 36">
            <a:extLst>
              <a:ext uri="{FF2B5EF4-FFF2-40B4-BE49-F238E27FC236}">
                <a16:creationId xmlns:a16="http://schemas.microsoft.com/office/drawing/2014/main" id="{01DA27BF-31E6-BF4F-9A00-86EF353260B9}"/>
              </a:ext>
            </a:extLst>
          </p:cNvPr>
          <p:cNvSpPr/>
          <p:nvPr userDrawn="1"/>
        </p:nvSpPr>
        <p:spPr>
          <a:xfrm>
            <a:off x="133351" y="5417146"/>
            <a:ext cx="1605642" cy="13400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38" name="Rechthoek 37">
            <a:extLst>
              <a:ext uri="{FF2B5EF4-FFF2-40B4-BE49-F238E27FC236}">
                <a16:creationId xmlns:a16="http://schemas.microsoft.com/office/drawing/2014/main" id="{4BDA2581-C3C7-E649-8C1B-01C8D9470EA8}"/>
              </a:ext>
            </a:extLst>
          </p:cNvPr>
          <p:cNvSpPr/>
          <p:nvPr userDrawn="1"/>
        </p:nvSpPr>
        <p:spPr>
          <a:xfrm>
            <a:off x="133351" y="6837179"/>
            <a:ext cx="1605642" cy="13400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9" name="Rechthoek 38">
            <a:extLst>
              <a:ext uri="{FF2B5EF4-FFF2-40B4-BE49-F238E27FC236}">
                <a16:creationId xmlns:a16="http://schemas.microsoft.com/office/drawing/2014/main" id="{8BCA33C9-9CD9-9646-BB51-014EA81E1D6A}"/>
              </a:ext>
            </a:extLst>
          </p:cNvPr>
          <p:cNvSpPr/>
          <p:nvPr userDrawn="1"/>
        </p:nvSpPr>
        <p:spPr>
          <a:xfrm>
            <a:off x="133351" y="8260486"/>
            <a:ext cx="1605642" cy="13400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40" name="Tabel 39">
            <a:extLst>
              <a:ext uri="{FF2B5EF4-FFF2-40B4-BE49-F238E27FC236}">
                <a16:creationId xmlns:a16="http://schemas.microsoft.com/office/drawing/2014/main" id="{553939E7-ED74-CC4B-8560-B3645A01116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88176092"/>
              </p:ext>
            </p:extLst>
          </p:nvPr>
        </p:nvGraphicFramePr>
        <p:xfrm>
          <a:off x="449943" y="7187575"/>
          <a:ext cx="972458" cy="639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6229">
                  <a:extLst>
                    <a:ext uri="{9D8B030D-6E8A-4147-A177-3AD203B41FA5}">
                      <a16:colId xmlns:a16="http://schemas.microsoft.com/office/drawing/2014/main" val="3982629175"/>
                    </a:ext>
                  </a:extLst>
                </a:gridCol>
                <a:gridCol w="486229">
                  <a:extLst>
                    <a:ext uri="{9D8B030D-6E8A-4147-A177-3AD203B41FA5}">
                      <a16:colId xmlns:a16="http://schemas.microsoft.com/office/drawing/2014/main" val="3956808189"/>
                    </a:ext>
                  </a:extLst>
                </a:gridCol>
              </a:tblGrid>
              <a:tr h="319617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57162"/>
                  </a:ext>
                </a:extLst>
              </a:tr>
              <a:tr h="319617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701272"/>
                  </a:ext>
                </a:extLst>
              </a:tr>
            </a:tbl>
          </a:graphicData>
        </a:graphic>
      </p:graphicFrame>
      <p:graphicFrame>
        <p:nvGraphicFramePr>
          <p:cNvPr id="41" name="Tabel 40">
            <a:extLst>
              <a:ext uri="{FF2B5EF4-FFF2-40B4-BE49-F238E27FC236}">
                <a16:creationId xmlns:a16="http://schemas.microsoft.com/office/drawing/2014/main" id="{6ED03B7D-7631-B74B-9055-6A907651557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79187858"/>
              </p:ext>
            </p:extLst>
          </p:nvPr>
        </p:nvGraphicFramePr>
        <p:xfrm>
          <a:off x="449943" y="8610882"/>
          <a:ext cx="972458" cy="639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6229">
                  <a:extLst>
                    <a:ext uri="{9D8B030D-6E8A-4147-A177-3AD203B41FA5}">
                      <a16:colId xmlns:a16="http://schemas.microsoft.com/office/drawing/2014/main" val="3982629175"/>
                    </a:ext>
                  </a:extLst>
                </a:gridCol>
                <a:gridCol w="486229">
                  <a:extLst>
                    <a:ext uri="{9D8B030D-6E8A-4147-A177-3AD203B41FA5}">
                      <a16:colId xmlns:a16="http://schemas.microsoft.com/office/drawing/2014/main" val="3956808189"/>
                    </a:ext>
                  </a:extLst>
                </a:gridCol>
              </a:tblGrid>
              <a:tr h="319617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57162"/>
                  </a:ext>
                </a:extLst>
              </a:tr>
              <a:tr h="319617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701272"/>
                  </a:ext>
                </a:extLst>
              </a:tr>
            </a:tbl>
          </a:graphicData>
        </a:graphic>
      </p:graphicFrame>
      <p:graphicFrame>
        <p:nvGraphicFramePr>
          <p:cNvPr id="42" name="Tabel 41">
            <a:extLst>
              <a:ext uri="{FF2B5EF4-FFF2-40B4-BE49-F238E27FC236}">
                <a16:creationId xmlns:a16="http://schemas.microsoft.com/office/drawing/2014/main" id="{A29792AA-0C8E-2947-BEAF-C868FA32F6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18700159"/>
              </p:ext>
            </p:extLst>
          </p:nvPr>
        </p:nvGraphicFramePr>
        <p:xfrm>
          <a:off x="5397495" y="5761823"/>
          <a:ext cx="972458" cy="639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6229">
                  <a:extLst>
                    <a:ext uri="{9D8B030D-6E8A-4147-A177-3AD203B41FA5}">
                      <a16:colId xmlns:a16="http://schemas.microsoft.com/office/drawing/2014/main" val="3982629175"/>
                    </a:ext>
                  </a:extLst>
                </a:gridCol>
                <a:gridCol w="486229">
                  <a:extLst>
                    <a:ext uri="{9D8B030D-6E8A-4147-A177-3AD203B41FA5}">
                      <a16:colId xmlns:a16="http://schemas.microsoft.com/office/drawing/2014/main" val="3956808189"/>
                    </a:ext>
                  </a:extLst>
                </a:gridCol>
              </a:tblGrid>
              <a:tr h="319617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57162"/>
                  </a:ext>
                </a:extLst>
              </a:tr>
              <a:tr h="319617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701272"/>
                  </a:ext>
                </a:extLst>
              </a:tr>
            </a:tbl>
          </a:graphicData>
        </a:graphic>
      </p:graphicFrame>
      <p:sp>
        <p:nvSpPr>
          <p:cNvPr id="43" name="Rechthoek 42">
            <a:extLst>
              <a:ext uri="{FF2B5EF4-FFF2-40B4-BE49-F238E27FC236}">
                <a16:creationId xmlns:a16="http://schemas.microsoft.com/office/drawing/2014/main" id="{ED7A3460-2704-3942-90AB-5CA89AFA8818}"/>
              </a:ext>
            </a:extLst>
          </p:cNvPr>
          <p:cNvSpPr/>
          <p:nvPr userDrawn="1"/>
        </p:nvSpPr>
        <p:spPr>
          <a:xfrm>
            <a:off x="5080903" y="5417146"/>
            <a:ext cx="1605642" cy="13400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44" name="Rechthoek 43">
            <a:extLst>
              <a:ext uri="{FF2B5EF4-FFF2-40B4-BE49-F238E27FC236}">
                <a16:creationId xmlns:a16="http://schemas.microsoft.com/office/drawing/2014/main" id="{C7456C84-644D-594B-919E-D20FB954BFDC}"/>
              </a:ext>
            </a:extLst>
          </p:cNvPr>
          <p:cNvSpPr/>
          <p:nvPr userDrawn="1"/>
        </p:nvSpPr>
        <p:spPr>
          <a:xfrm>
            <a:off x="5080903" y="6837179"/>
            <a:ext cx="1605642" cy="13400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5" name="Rechthoek 44">
            <a:extLst>
              <a:ext uri="{FF2B5EF4-FFF2-40B4-BE49-F238E27FC236}">
                <a16:creationId xmlns:a16="http://schemas.microsoft.com/office/drawing/2014/main" id="{36CB3566-58CB-4547-A4D7-B6D477E93C05}"/>
              </a:ext>
            </a:extLst>
          </p:cNvPr>
          <p:cNvSpPr/>
          <p:nvPr userDrawn="1"/>
        </p:nvSpPr>
        <p:spPr>
          <a:xfrm>
            <a:off x="5080903" y="8260486"/>
            <a:ext cx="1605642" cy="13400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46" name="Tabel 45">
            <a:extLst>
              <a:ext uri="{FF2B5EF4-FFF2-40B4-BE49-F238E27FC236}">
                <a16:creationId xmlns:a16="http://schemas.microsoft.com/office/drawing/2014/main" id="{7B651DAE-4B3F-8D47-A942-A0534F9C83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43402758"/>
              </p:ext>
            </p:extLst>
          </p:nvPr>
        </p:nvGraphicFramePr>
        <p:xfrm>
          <a:off x="5397495" y="7187575"/>
          <a:ext cx="972458" cy="639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6229">
                  <a:extLst>
                    <a:ext uri="{9D8B030D-6E8A-4147-A177-3AD203B41FA5}">
                      <a16:colId xmlns:a16="http://schemas.microsoft.com/office/drawing/2014/main" val="3982629175"/>
                    </a:ext>
                  </a:extLst>
                </a:gridCol>
                <a:gridCol w="486229">
                  <a:extLst>
                    <a:ext uri="{9D8B030D-6E8A-4147-A177-3AD203B41FA5}">
                      <a16:colId xmlns:a16="http://schemas.microsoft.com/office/drawing/2014/main" val="3956808189"/>
                    </a:ext>
                  </a:extLst>
                </a:gridCol>
              </a:tblGrid>
              <a:tr h="319617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57162"/>
                  </a:ext>
                </a:extLst>
              </a:tr>
              <a:tr h="319617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701272"/>
                  </a:ext>
                </a:extLst>
              </a:tr>
            </a:tbl>
          </a:graphicData>
        </a:graphic>
      </p:graphicFrame>
      <p:graphicFrame>
        <p:nvGraphicFramePr>
          <p:cNvPr id="47" name="Tabel 46">
            <a:extLst>
              <a:ext uri="{FF2B5EF4-FFF2-40B4-BE49-F238E27FC236}">
                <a16:creationId xmlns:a16="http://schemas.microsoft.com/office/drawing/2014/main" id="{B395967C-63B2-3E4F-A108-D3C0B1161AA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01497664"/>
              </p:ext>
            </p:extLst>
          </p:nvPr>
        </p:nvGraphicFramePr>
        <p:xfrm>
          <a:off x="5397495" y="8610882"/>
          <a:ext cx="972458" cy="639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6229">
                  <a:extLst>
                    <a:ext uri="{9D8B030D-6E8A-4147-A177-3AD203B41FA5}">
                      <a16:colId xmlns:a16="http://schemas.microsoft.com/office/drawing/2014/main" val="3982629175"/>
                    </a:ext>
                  </a:extLst>
                </a:gridCol>
                <a:gridCol w="486229">
                  <a:extLst>
                    <a:ext uri="{9D8B030D-6E8A-4147-A177-3AD203B41FA5}">
                      <a16:colId xmlns:a16="http://schemas.microsoft.com/office/drawing/2014/main" val="3956808189"/>
                    </a:ext>
                  </a:extLst>
                </a:gridCol>
              </a:tblGrid>
              <a:tr h="319617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57162"/>
                  </a:ext>
                </a:extLst>
              </a:tr>
              <a:tr h="319617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701272"/>
                  </a:ext>
                </a:extLst>
              </a:tr>
            </a:tbl>
          </a:graphicData>
        </a:graphic>
      </p:graphicFrame>
      <p:graphicFrame>
        <p:nvGraphicFramePr>
          <p:cNvPr id="48" name="Tabel 47">
            <a:extLst>
              <a:ext uri="{FF2B5EF4-FFF2-40B4-BE49-F238E27FC236}">
                <a16:creationId xmlns:a16="http://schemas.microsoft.com/office/drawing/2014/main" id="{4CFFF6DB-DDD2-6E47-B75D-2CE0CCD43D6D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48761341"/>
              </p:ext>
            </p:extLst>
          </p:nvPr>
        </p:nvGraphicFramePr>
        <p:xfrm>
          <a:off x="3759197" y="5761823"/>
          <a:ext cx="972458" cy="639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6229">
                  <a:extLst>
                    <a:ext uri="{9D8B030D-6E8A-4147-A177-3AD203B41FA5}">
                      <a16:colId xmlns:a16="http://schemas.microsoft.com/office/drawing/2014/main" val="3982629175"/>
                    </a:ext>
                  </a:extLst>
                </a:gridCol>
                <a:gridCol w="486229">
                  <a:extLst>
                    <a:ext uri="{9D8B030D-6E8A-4147-A177-3AD203B41FA5}">
                      <a16:colId xmlns:a16="http://schemas.microsoft.com/office/drawing/2014/main" val="3956808189"/>
                    </a:ext>
                  </a:extLst>
                </a:gridCol>
              </a:tblGrid>
              <a:tr h="319617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57162"/>
                  </a:ext>
                </a:extLst>
              </a:tr>
              <a:tr h="319617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701272"/>
                  </a:ext>
                </a:extLst>
              </a:tr>
            </a:tbl>
          </a:graphicData>
        </a:graphic>
      </p:graphicFrame>
      <p:sp>
        <p:nvSpPr>
          <p:cNvPr id="49" name="Rechthoek 48">
            <a:extLst>
              <a:ext uri="{FF2B5EF4-FFF2-40B4-BE49-F238E27FC236}">
                <a16:creationId xmlns:a16="http://schemas.microsoft.com/office/drawing/2014/main" id="{2BD800B7-1430-ED4C-9044-C37687F775B3}"/>
              </a:ext>
            </a:extLst>
          </p:cNvPr>
          <p:cNvSpPr/>
          <p:nvPr userDrawn="1"/>
        </p:nvSpPr>
        <p:spPr>
          <a:xfrm>
            <a:off x="3442605" y="5417146"/>
            <a:ext cx="1605642" cy="13400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0" name="Rechthoek 49">
            <a:extLst>
              <a:ext uri="{FF2B5EF4-FFF2-40B4-BE49-F238E27FC236}">
                <a16:creationId xmlns:a16="http://schemas.microsoft.com/office/drawing/2014/main" id="{E4101B18-15A7-DF41-9541-139ED232DABB}"/>
              </a:ext>
            </a:extLst>
          </p:cNvPr>
          <p:cNvSpPr/>
          <p:nvPr userDrawn="1"/>
        </p:nvSpPr>
        <p:spPr>
          <a:xfrm>
            <a:off x="3442605" y="6837179"/>
            <a:ext cx="1605642" cy="13400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1" name="Rechthoek 50">
            <a:extLst>
              <a:ext uri="{FF2B5EF4-FFF2-40B4-BE49-F238E27FC236}">
                <a16:creationId xmlns:a16="http://schemas.microsoft.com/office/drawing/2014/main" id="{ACE12DE0-64D8-324C-BD02-0C7E262B0D0E}"/>
              </a:ext>
            </a:extLst>
          </p:cNvPr>
          <p:cNvSpPr/>
          <p:nvPr userDrawn="1"/>
        </p:nvSpPr>
        <p:spPr>
          <a:xfrm>
            <a:off x="3442605" y="8260486"/>
            <a:ext cx="1605642" cy="13400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graphicFrame>
        <p:nvGraphicFramePr>
          <p:cNvPr id="52" name="Tabel 51">
            <a:extLst>
              <a:ext uri="{FF2B5EF4-FFF2-40B4-BE49-F238E27FC236}">
                <a16:creationId xmlns:a16="http://schemas.microsoft.com/office/drawing/2014/main" id="{D051B7DB-5CBB-104F-B3A2-6536482F6E0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66241930"/>
              </p:ext>
            </p:extLst>
          </p:nvPr>
        </p:nvGraphicFramePr>
        <p:xfrm>
          <a:off x="3759197" y="7187575"/>
          <a:ext cx="972458" cy="639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6229">
                  <a:extLst>
                    <a:ext uri="{9D8B030D-6E8A-4147-A177-3AD203B41FA5}">
                      <a16:colId xmlns:a16="http://schemas.microsoft.com/office/drawing/2014/main" val="3982629175"/>
                    </a:ext>
                  </a:extLst>
                </a:gridCol>
                <a:gridCol w="486229">
                  <a:extLst>
                    <a:ext uri="{9D8B030D-6E8A-4147-A177-3AD203B41FA5}">
                      <a16:colId xmlns:a16="http://schemas.microsoft.com/office/drawing/2014/main" val="3956808189"/>
                    </a:ext>
                  </a:extLst>
                </a:gridCol>
              </a:tblGrid>
              <a:tr h="319617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57162"/>
                  </a:ext>
                </a:extLst>
              </a:tr>
              <a:tr h="319617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701272"/>
                  </a:ext>
                </a:extLst>
              </a:tr>
            </a:tbl>
          </a:graphicData>
        </a:graphic>
      </p:graphicFrame>
      <p:graphicFrame>
        <p:nvGraphicFramePr>
          <p:cNvPr id="53" name="Tabel 52">
            <a:extLst>
              <a:ext uri="{FF2B5EF4-FFF2-40B4-BE49-F238E27FC236}">
                <a16:creationId xmlns:a16="http://schemas.microsoft.com/office/drawing/2014/main" id="{20A2CB72-0A35-8C40-8CC6-484404FA5E1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73022490"/>
              </p:ext>
            </p:extLst>
          </p:nvPr>
        </p:nvGraphicFramePr>
        <p:xfrm>
          <a:off x="3759197" y="8610882"/>
          <a:ext cx="972458" cy="6392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6229">
                  <a:extLst>
                    <a:ext uri="{9D8B030D-6E8A-4147-A177-3AD203B41FA5}">
                      <a16:colId xmlns:a16="http://schemas.microsoft.com/office/drawing/2014/main" val="3982629175"/>
                    </a:ext>
                  </a:extLst>
                </a:gridCol>
                <a:gridCol w="486229">
                  <a:extLst>
                    <a:ext uri="{9D8B030D-6E8A-4147-A177-3AD203B41FA5}">
                      <a16:colId xmlns:a16="http://schemas.microsoft.com/office/drawing/2014/main" val="3956808189"/>
                    </a:ext>
                  </a:extLst>
                </a:gridCol>
              </a:tblGrid>
              <a:tr h="319617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57162"/>
                  </a:ext>
                </a:extLst>
              </a:tr>
              <a:tr h="319617"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701272"/>
                  </a:ext>
                </a:extLst>
              </a:tr>
            </a:tbl>
          </a:graphicData>
        </a:graphic>
      </p:graphicFrame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A43B7-7CA7-CE46-B7DF-E80637F6EBA3}" type="datetimeFigureOut">
              <a:rPr lang="nl-NL" smtClean="0"/>
              <a:t>02-04-19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328B-994D-EF4C-A762-3753FD41AAA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A43B7-7CA7-CE46-B7DF-E80637F6EBA3}" type="datetimeFigureOut">
              <a:rPr lang="nl-NL" smtClean="0"/>
              <a:t>02-04-19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328B-994D-EF4C-A762-3753FD41AAA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A43B7-7CA7-CE46-B7DF-E80637F6EBA3}" type="datetimeFigureOut">
              <a:rPr lang="nl-NL" smtClean="0"/>
              <a:t>02-04-19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328B-994D-EF4C-A762-3753FD41AAA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A43B7-7CA7-CE46-B7DF-E80637F6EBA3}" type="datetimeFigureOut">
              <a:rPr lang="nl-NL" smtClean="0"/>
              <a:t>02-04-19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328B-994D-EF4C-A762-3753FD41AA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49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kstvak 71">
            <a:extLst>
              <a:ext uri="{FF2B5EF4-FFF2-40B4-BE49-F238E27FC236}">
                <a16:creationId xmlns:a16="http://schemas.microsoft.com/office/drawing/2014/main" id="{475EA7C0-BFD4-0D4A-93FE-D6E08F0A1EE8}"/>
              </a:ext>
            </a:extLst>
          </p:cNvPr>
          <p:cNvSpPr txBox="1"/>
          <p:nvPr/>
        </p:nvSpPr>
        <p:spPr>
          <a:xfrm>
            <a:off x="3522058" y="3802700"/>
            <a:ext cx="8034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Overtuigend</a:t>
            </a:r>
          </a:p>
        </p:txBody>
      </p:sp>
      <p:sp>
        <p:nvSpPr>
          <p:cNvPr id="73" name="Tekstvak 72">
            <a:extLst>
              <a:ext uri="{FF2B5EF4-FFF2-40B4-BE49-F238E27FC236}">
                <a16:creationId xmlns:a16="http://schemas.microsoft.com/office/drawing/2014/main" id="{A8C8E753-4C4A-5340-A422-6B3FB9E3716D}"/>
              </a:ext>
            </a:extLst>
          </p:cNvPr>
          <p:cNvSpPr txBox="1"/>
          <p:nvPr/>
        </p:nvSpPr>
        <p:spPr>
          <a:xfrm>
            <a:off x="4415446" y="3809253"/>
            <a:ext cx="5693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Flexibel</a:t>
            </a:r>
          </a:p>
        </p:txBody>
      </p:sp>
      <p:sp>
        <p:nvSpPr>
          <p:cNvPr id="74" name="Tekstvak 73">
            <a:extLst>
              <a:ext uri="{FF2B5EF4-FFF2-40B4-BE49-F238E27FC236}">
                <a16:creationId xmlns:a16="http://schemas.microsoft.com/office/drawing/2014/main" id="{4C88D82D-288D-2E43-A9FE-B2B1A5366609}"/>
              </a:ext>
            </a:extLst>
          </p:cNvPr>
          <p:cNvSpPr txBox="1"/>
          <p:nvPr/>
        </p:nvSpPr>
        <p:spPr>
          <a:xfrm>
            <a:off x="5212451" y="3812780"/>
            <a:ext cx="7681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Gerafineerd</a:t>
            </a:r>
          </a:p>
        </p:txBody>
      </p:sp>
      <p:sp>
        <p:nvSpPr>
          <p:cNvPr id="75" name="Tekstvak 74">
            <a:extLst>
              <a:ext uri="{FF2B5EF4-FFF2-40B4-BE49-F238E27FC236}">
                <a16:creationId xmlns:a16="http://schemas.microsoft.com/office/drawing/2014/main" id="{F2D121E5-85E0-6D4B-8849-0EF13904CD03}"/>
              </a:ext>
            </a:extLst>
          </p:cNvPr>
          <p:cNvSpPr txBox="1"/>
          <p:nvPr/>
        </p:nvSpPr>
        <p:spPr>
          <a:xfrm>
            <a:off x="5999044" y="3809253"/>
            <a:ext cx="8210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Onbezonnen</a:t>
            </a:r>
          </a:p>
        </p:txBody>
      </p:sp>
      <p:sp>
        <p:nvSpPr>
          <p:cNvPr id="80" name="Tekstvak 79">
            <a:extLst>
              <a:ext uri="{FF2B5EF4-FFF2-40B4-BE49-F238E27FC236}">
                <a16:creationId xmlns:a16="http://schemas.microsoft.com/office/drawing/2014/main" id="{5656A4B0-F3DC-A14E-BDE9-0B8BF499EAB6}"/>
              </a:ext>
            </a:extLst>
          </p:cNvPr>
          <p:cNvSpPr txBox="1"/>
          <p:nvPr/>
        </p:nvSpPr>
        <p:spPr>
          <a:xfrm>
            <a:off x="3549626" y="4791991"/>
            <a:ext cx="8306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Onverschillig</a:t>
            </a:r>
          </a:p>
        </p:txBody>
      </p:sp>
      <p:sp>
        <p:nvSpPr>
          <p:cNvPr id="81" name="Tekstvak 80">
            <a:extLst>
              <a:ext uri="{FF2B5EF4-FFF2-40B4-BE49-F238E27FC236}">
                <a16:creationId xmlns:a16="http://schemas.microsoft.com/office/drawing/2014/main" id="{CF12D466-FDF3-DA43-8683-BE1732746888}"/>
              </a:ext>
            </a:extLst>
          </p:cNvPr>
          <p:cNvSpPr txBox="1"/>
          <p:nvPr/>
        </p:nvSpPr>
        <p:spPr>
          <a:xfrm>
            <a:off x="4459443" y="4801636"/>
            <a:ext cx="4972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Vrolijk</a:t>
            </a:r>
          </a:p>
        </p:txBody>
      </p:sp>
      <p:sp>
        <p:nvSpPr>
          <p:cNvPr id="82" name="Tekstvak 81">
            <a:extLst>
              <a:ext uri="{FF2B5EF4-FFF2-40B4-BE49-F238E27FC236}">
                <a16:creationId xmlns:a16="http://schemas.microsoft.com/office/drawing/2014/main" id="{0CD8040A-9307-B848-A673-C307CC55CCED}"/>
              </a:ext>
            </a:extLst>
          </p:cNvPr>
          <p:cNvSpPr txBox="1"/>
          <p:nvPr/>
        </p:nvSpPr>
        <p:spPr>
          <a:xfrm>
            <a:off x="5261285" y="4795570"/>
            <a:ext cx="7024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Diplomaat</a:t>
            </a:r>
          </a:p>
        </p:txBody>
      </p:sp>
      <p:sp>
        <p:nvSpPr>
          <p:cNvPr id="83" name="Tekstvak 82">
            <a:extLst>
              <a:ext uri="{FF2B5EF4-FFF2-40B4-BE49-F238E27FC236}">
                <a16:creationId xmlns:a16="http://schemas.microsoft.com/office/drawing/2014/main" id="{2CAF605E-B873-164B-9BAD-92330CC09671}"/>
              </a:ext>
            </a:extLst>
          </p:cNvPr>
          <p:cNvSpPr txBox="1"/>
          <p:nvPr/>
        </p:nvSpPr>
        <p:spPr>
          <a:xfrm>
            <a:off x="6124837" y="4795570"/>
            <a:ext cx="5677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Filosoof</a:t>
            </a:r>
          </a:p>
        </p:txBody>
      </p:sp>
      <p:sp>
        <p:nvSpPr>
          <p:cNvPr id="104" name="Tekstvak 103">
            <a:extLst>
              <a:ext uri="{FF2B5EF4-FFF2-40B4-BE49-F238E27FC236}">
                <a16:creationId xmlns:a16="http://schemas.microsoft.com/office/drawing/2014/main" id="{CCE1A3F7-6901-CB42-950C-59924ED1183D}"/>
              </a:ext>
            </a:extLst>
          </p:cNvPr>
          <p:cNvSpPr txBox="1"/>
          <p:nvPr/>
        </p:nvSpPr>
        <p:spPr>
          <a:xfrm>
            <a:off x="3466923" y="6865021"/>
            <a:ext cx="8867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Sfeerschepper</a:t>
            </a:r>
          </a:p>
        </p:txBody>
      </p:sp>
      <p:sp>
        <p:nvSpPr>
          <p:cNvPr id="105" name="Tekstvak 104">
            <a:extLst>
              <a:ext uri="{FF2B5EF4-FFF2-40B4-BE49-F238E27FC236}">
                <a16:creationId xmlns:a16="http://schemas.microsoft.com/office/drawing/2014/main" id="{997C5986-5DD5-CA43-B361-97D0120A4064}"/>
              </a:ext>
            </a:extLst>
          </p:cNvPr>
          <p:cNvSpPr txBox="1"/>
          <p:nvPr/>
        </p:nvSpPr>
        <p:spPr>
          <a:xfrm>
            <a:off x="4422387" y="6870857"/>
            <a:ext cx="6319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Agressief</a:t>
            </a:r>
          </a:p>
        </p:txBody>
      </p:sp>
      <p:sp>
        <p:nvSpPr>
          <p:cNvPr id="106" name="Tekstvak 105">
            <a:extLst>
              <a:ext uri="{FF2B5EF4-FFF2-40B4-BE49-F238E27FC236}">
                <a16:creationId xmlns:a16="http://schemas.microsoft.com/office/drawing/2014/main" id="{04F72037-9080-6141-9807-6C0179667C13}"/>
              </a:ext>
            </a:extLst>
          </p:cNvPr>
          <p:cNvSpPr txBox="1"/>
          <p:nvPr/>
        </p:nvSpPr>
        <p:spPr>
          <a:xfrm>
            <a:off x="5119446" y="6877967"/>
            <a:ext cx="8996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Beïnvloedbaar</a:t>
            </a:r>
          </a:p>
        </p:txBody>
      </p:sp>
      <p:sp>
        <p:nvSpPr>
          <p:cNvPr id="107" name="Tekstvak 106">
            <a:extLst>
              <a:ext uri="{FF2B5EF4-FFF2-40B4-BE49-F238E27FC236}">
                <a16:creationId xmlns:a16="http://schemas.microsoft.com/office/drawing/2014/main" id="{3C2D5256-3358-BC46-A3A3-751BD9AF65E1}"/>
              </a:ext>
            </a:extLst>
          </p:cNvPr>
          <p:cNvSpPr txBox="1"/>
          <p:nvPr/>
        </p:nvSpPr>
        <p:spPr>
          <a:xfrm>
            <a:off x="6086843" y="6877967"/>
            <a:ext cx="6783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Charmeur</a:t>
            </a:r>
          </a:p>
        </p:txBody>
      </p:sp>
      <p:sp>
        <p:nvSpPr>
          <p:cNvPr id="112" name="Tekstvak 111">
            <a:extLst>
              <a:ext uri="{FF2B5EF4-FFF2-40B4-BE49-F238E27FC236}">
                <a16:creationId xmlns:a16="http://schemas.microsoft.com/office/drawing/2014/main" id="{8127C631-96E9-C34B-9505-AC5C50925ED3}"/>
              </a:ext>
            </a:extLst>
          </p:cNvPr>
          <p:cNvSpPr txBox="1"/>
          <p:nvPr/>
        </p:nvSpPr>
        <p:spPr>
          <a:xfrm>
            <a:off x="3593482" y="7834694"/>
            <a:ext cx="5613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Angstig</a:t>
            </a:r>
          </a:p>
        </p:txBody>
      </p:sp>
      <p:sp>
        <p:nvSpPr>
          <p:cNvPr id="113" name="Tekstvak 112">
            <a:extLst>
              <a:ext uri="{FF2B5EF4-FFF2-40B4-BE49-F238E27FC236}">
                <a16:creationId xmlns:a16="http://schemas.microsoft.com/office/drawing/2014/main" id="{EE2A8190-5B02-3F48-9CB4-373AD59F9AB6}"/>
              </a:ext>
            </a:extLst>
          </p:cNvPr>
          <p:cNvSpPr txBox="1"/>
          <p:nvPr/>
        </p:nvSpPr>
        <p:spPr>
          <a:xfrm>
            <a:off x="4460672" y="7837159"/>
            <a:ext cx="5341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Altruïst</a:t>
            </a:r>
          </a:p>
        </p:txBody>
      </p:sp>
      <p:sp>
        <p:nvSpPr>
          <p:cNvPr id="114" name="Tekstvak 113">
            <a:extLst>
              <a:ext uri="{FF2B5EF4-FFF2-40B4-BE49-F238E27FC236}">
                <a16:creationId xmlns:a16="http://schemas.microsoft.com/office/drawing/2014/main" id="{10169900-4DC6-C846-957C-6C6389747620}"/>
              </a:ext>
            </a:extLst>
          </p:cNvPr>
          <p:cNvSpPr txBox="1"/>
          <p:nvPr/>
        </p:nvSpPr>
        <p:spPr>
          <a:xfrm>
            <a:off x="5328040" y="7844207"/>
            <a:ext cx="4956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Loyaal</a:t>
            </a:r>
          </a:p>
        </p:txBody>
      </p:sp>
      <p:sp>
        <p:nvSpPr>
          <p:cNvPr id="115" name="Tekstvak 114">
            <a:extLst>
              <a:ext uri="{FF2B5EF4-FFF2-40B4-BE49-F238E27FC236}">
                <a16:creationId xmlns:a16="http://schemas.microsoft.com/office/drawing/2014/main" id="{5493DE38-8F03-9248-836D-6CFBB3E9FF37}"/>
              </a:ext>
            </a:extLst>
          </p:cNvPr>
          <p:cNvSpPr txBox="1"/>
          <p:nvPr/>
        </p:nvSpPr>
        <p:spPr>
          <a:xfrm>
            <a:off x="6070221" y="7848637"/>
            <a:ext cx="7473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Veroverend</a:t>
            </a:r>
          </a:p>
        </p:txBody>
      </p:sp>
      <p:sp>
        <p:nvSpPr>
          <p:cNvPr id="194" name="Tekstvak 193">
            <a:extLst>
              <a:ext uri="{FF2B5EF4-FFF2-40B4-BE49-F238E27FC236}">
                <a16:creationId xmlns:a16="http://schemas.microsoft.com/office/drawing/2014/main" id="{B47D3B34-DB22-FD4E-AA98-895CDFE1774D}"/>
              </a:ext>
            </a:extLst>
          </p:cNvPr>
          <p:cNvSpPr txBox="1"/>
          <p:nvPr/>
        </p:nvSpPr>
        <p:spPr>
          <a:xfrm>
            <a:off x="6126573" y="4425012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198" name="Tekstvak 197">
            <a:extLst>
              <a:ext uri="{FF2B5EF4-FFF2-40B4-BE49-F238E27FC236}">
                <a16:creationId xmlns:a16="http://schemas.microsoft.com/office/drawing/2014/main" id="{CB96E72C-C1DD-9A48-9A2B-1FE80884526C}"/>
              </a:ext>
            </a:extLst>
          </p:cNvPr>
          <p:cNvSpPr txBox="1"/>
          <p:nvPr/>
        </p:nvSpPr>
        <p:spPr>
          <a:xfrm>
            <a:off x="5546121" y="3989002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199" name="Tekstvak 198">
            <a:extLst>
              <a:ext uri="{FF2B5EF4-FFF2-40B4-BE49-F238E27FC236}">
                <a16:creationId xmlns:a16="http://schemas.microsoft.com/office/drawing/2014/main" id="{116E0552-0C64-FD46-BB96-4743018FB681}"/>
              </a:ext>
            </a:extLst>
          </p:cNvPr>
          <p:cNvSpPr txBox="1"/>
          <p:nvPr/>
        </p:nvSpPr>
        <p:spPr>
          <a:xfrm>
            <a:off x="3837248" y="4315611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00" name="Tekstvak 199">
            <a:extLst>
              <a:ext uri="{FF2B5EF4-FFF2-40B4-BE49-F238E27FC236}">
                <a16:creationId xmlns:a16="http://schemas.microsoft.com/office/drawing/2014/main" id="{3AA1AE5A-C18B-E840-BD19-B37541909F50}"/>
              </a:ext>
            </a:extLst>
          </p:cNvPr>
          <p:cNvSpPr txBox="1"/>
          <p:nvPr/>
        </p:nvSpPr>
        <p:spPr>
          <a:xfrm>
            <a:off x="3843513" y="4088759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01" name="Tekstvak 200">
            <a:extLst>
              <a:ext uri="{FF2B5EF4-FFF2-40B4-BE49-F238E27FC236}">
                <a16:creationId xmlns:a16="http://schemas.microsoft.com/office/drawing/2014/main" id="{084C2A19-333E-7B47-8C2F-034FDE6321B6}"/>
              </a:ext>
            </a:extLst>
          </p:cNvPr>
          <p:cNvSpPr txBox="1"/>
          <p:nvPr/>
        </p:nvSpPr>
        <p:spPr>
          <a:xfrm>
            <a:off x="6117963" y="4091642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05" name="Tekstvak 204">
            <a:extLst>
              <a:ext uri="{FF2B5EF4-FFF2-40B4-BE49-F238E27FC236}">
                <a16:creationId xmlns:a16="http://schemas.microsoft.com/office/drawing/2014/main" id="{93100938-DFDB-B245-ADF6-83FBED353159}"/>
              </a:ext>
            </a:extLst>
          </p:cNvPr>
          <p:cNvSpPr txBox="1"/>
          <p:nvPr/>
        </p:nvSpPr>
        <p:spPr>
          <a:xfrm>
            <a:off x="5497256" y="4388781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06" name="Tekstvak 205">
            <a:extLst>
              <a:ext uri="{FF2B5EF4-FFF2-40B4-BE49-F238E27FC236}">
                <a16:creationId xmlns:a16="http://schemas.microsoft.com/office/drawing/2014/main" id="{8F3EFCF8-C2A2-AE4C-9541-3865384BD6C3}"/>
              </a:ext>
            </a:extLst>
          </p:cNvPr>
          <p:cNvSpPr txBox="1"/>
          <p:nvPr/>
        </p:nvSpPr>
        <p:spPr>
          <a:xfrm>
            <a:off x="4374498" y="4053148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12" name="Tekstvak 211">
            <a:extLst>
              <a:ext uri="{FF2B5EF4-FFF2-40B4-BE49-F238E27FC236}">
                <a16:creationId xmlns:a16="http://schemas.microsoft.com/office/drawing/2014/main" id="{5F3732B9-EACC-FB4B-BDDB-EECB57771B9B}"/>
              </a:ext>
            </a:extLst>
          </p:cNvPr>
          <p:cNvSpPr txBox="1"/>
          <p:nvPr/>
        </p:nvSpPr>
        <p:spPr>
          <a:xfrm>
            <a:off x="4414321" y="4422304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32" name="Tekstvak 231">
            <a:extLst>
              <a:ext uri="{FF2B5EF4-FFF2-40B4-BE49-F238E27FC236}">
                <a16:creationId xmlns:a16="http://schemas.microsoft.com/office/drawing/2014/main" id="{F9FC22C2-DA40-8840-ABAF-040AE1F88BC5}"/>
              </a:ext>
            </a:extLst>
          </p:cNvPr>
          <p:cNvSpPr txBox="1"/>
          <p:nvPr/>
        </p:nvSpPr>
        <p:spPr>
          <a:xfrm>
            <a:off x="6100144" y="7155376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33" name="Tekstvak 232">
            <a:extLst>
              <a:ext uri="{FF2B5EF4-FFF2-40B4-BE49-F238E27FC236}">
                <a16:creationId xmlns:a16="http://schemas.microsoft.com/office/drawing/2014/main" id="{28B4AA46-3929-8C4E-AECC-9DF3E0B9315E}"/>
              </a:ext>
            </a:extLst>
          </p:cNvPr>
          <p:cNvSpPr txBox="1"/>
          <p:nvPr/>
        </p:nvSpPr>
        <p:spPr>
          <a:xfrm>
            <a:off x="3825636" y="7150000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35" name="Tekstvak 234">
            <a:extLst>
              <a:ext uri="{FF2B5EF4-FFF2-40B4-BE49-F238E27FC236}">
                <a16:creationId xmlns:a16="http://schemas.microsoft.com/office/drawing/2014/main" id="{9467AB06-5DA1-C84C-982E-C0595A3DA83B}"/>
              </a:ext>
            </a:extLst>
          </p:cNvPr>
          <p:cNvSpPr txBox="1"/>
          <p:nvPr/>
        </p:nvSpPr>
        <p:spPr>
          <a:xfrm>
            <a:off x="5550194" y="7043651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36" name="Tekstvak 235">
            <a:extLst>
              <a:ext uri="{FF2B5EF4-FFF2-40B4-BE49-F238E27FC236}">
                <a16:creationId xmlns:a16="http://schemas.microsoft.com/office/drawing/2014/main" id="{57071C6D-FCCA-A94B-A46B-454886DBEA84}"/>
              </a:ext>
            </a:extLst>
          </p:cNvPr>
          <p:cNvSpPr txBox="1"/>
          <p:nvPr/>
        </p:nvSpPr>
        <p:spPr>
          <a:xfrm>
            <a:off x="3822093" y="7343094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40" name="Tekstvak 239">
            <a:extLst>
              <a:ext uri="{FF2B5EF4-FFF2-40B4-BE49-F238E27FC236}">
                <a16:creationId xmlns:a16="http://schemas.microsoft.com/office/drawing/2014/main" id="{A9247B68-3EF7-AA43-81F9-42913A4738BD}"/>
              </a:ext>
            </a:extLst>
          </p:cNvPr>
          <p:cNvSpPr txBox="1"/>
          <p:nvPr/>
        </p:nvSpPr>
        <p:spPr>
          <a:xfrm>
            <a:off x="6103091" y="746610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41" name="Tekstvak 240">
            <a:extLst>
              <a:ext uri="{FF2B5EF4-FFF2-40B4-BE49-F238E27FC236}">
                <a16:creationId xmlns:a16="http://schemas.microsoft.com/office/drawing/2014/main" id="{8CC07C0C-10CF-5C4D-A183-080D5558E244}"/>
              </a:ext>
            </a:extLst>
          </p:cNvPr>
          <p:cNvSpPr txBox="1"/>
          <p:nvPr/>
        </p:nvSpPr>
        <p:spPr>
          <a:xfrm>
            <a:off x="4414790" y="7161012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42" name="Tekstvak 241">
            <a:extLst>
              <a:ext uri="{FF2B5EF4-FFF2-40B4-BE49-F238E27FC236}">
                <a16:creationId xmlns:a16="http://schemas.microsoft.com/office/drawing/2014/main" id="{5310F9F1-2350-D941-B20B-0B558E22CCAD}"/>
              </a:ext>
            </a:extLst>
          </p:cNvPr>
          <p:cNvSpPr txBox="1"/>
          <p:nvPr/>
        </p:nvSpPr>
        <p:spPr>
          <a:xfrm>
            <a:off x="4413604" y="7477334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43" name="Tekstvak 242">
            <a:extLst>
              <a:ext uri="{FF2B5EF4-FFF2-40B4-BE49-F238E27FC236}">
                <a16:creationId xmlns:a16="http://schemas.microsoft.com/office/drawing/2014/main" id="{F207D28E-69F7-C944-BCA8-2CDDDA5557B8}"/>
              </a:ext>
            </a:extLst>
          </p:cNvPr>
          <p:cNvSpPr txBox="1"/>
          <p:nvPr/>
        </p:nvSpPr>
        <p:spPr>
          <a:xfrm>
            <a:off x="5558630" y="7459712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76" name="Tekstvak 75">
            <a:extLst>
              <a:ext uri="{FF2B5EF4-FFF2-40B4-BE49-F238E27FC236}">
                <a16:creationId xmlns:a16="http://schemas.microsoft.com/office/drawing/2014/main" id="{8796E00D-D915-8141-A0FC-1E363A486F1F}"/>
              </a:ext>
            </a:extLst>
          </p:cNvPr>
          <p:cNvSpPr txBox="1"/>
          <p:nvPr/>
        </p:nvSpPr>
        <p:spPr>
          <a:xfrm>
            <a:off x="84349" y="3824338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Welwillend</a:t>
            </a:r>
          </a:p>
        </p:txBody>
      </p:sp>
      <p:sp>
        <p:nvSpPr>
          <p:cNvPr id="77" name="Tekstvak 76">
            <a:extLst>
              <a:ext uri="{FF2B5EF4-FFF2-40B4-BE49-F238E27FC236}">
                <a16:creationId xmlns:a16="http://schemas.microsoft.com/office/drawing/2014/main" id="{7E32351E-EC5B-434D-AF04-621A5AE5C2E5}"/>
              </a:ext>
            </a:extLst>
          </p:cNvPr>
          <p:cNvSpPr txBox="1"/>
          <p:nvPr/>
        </p:nvSpPr>
        <p:spPr>
          <a:xfrm>
            <a:off x="949183" y="3812780"/>
            <a:ext cx="6912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Berustend</a:t>
            </a:r>
          </a:p>
        </p:txBody>
      </p:sp>
      <p:sp>
        <p:nvSpPr>
          <p:cNvPr id="78" name="Tekstvak 77">
            <a:extLst>
              <a:ext uri="{FF2B5EF4-FFF2-40B4-BE49-F238E27FC236}">
                <a16:creationId xmlns:a16="http://schemas.microsoft.com/office/drawing/2014/main" id="{2BFBF819-10C5-A042-AD89-AF46EF73CDC4}"/>
              </a:ext>
            </a:extLst>
          </p:cNvPr>
          <p:cNvSpPr txBox="1"/>
          <p:nvPr/>
        </p:nvSpPr>
        <p:spPr>
          <a:xfrm>
            <a:off x="1798358" y="3722170"/>
            <a:ext cx="862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Toekomst-gericht</a:t>
            </a:r>
          </a:p>
        </p:txBody>
      </p:sp>
      <p:sp>
        <p:nvSpPr>
          <p:cNvPr id="79" name="Tekstvak 78">
            <a:extLst>
              <a:ext uri="{FF2B5EF4-FFF2-40B4-BE49-F238E27FC236}">
                <a16:creationId xmlns:a16="http://schemas.microsoft.com/office/drawing/2014/main" id="{1214C8CC-4F22-E545-A9BE-B3999B433CC9}"/>
              </a:ext>
            </a:extLst>
          </p:cNvPr>
          <p:cNvSpPr txBox="1"/>
          <p:nvPr/>
        </p:nvSpPr>
        <p:spPr>
          <a:xfrm>
            <a:off x="2783392" y="3820951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Kalm</a:t>
            </a:r>
          </a:p>
        </p:txBody>
      </p:sp>
      <p:sp>
        <p:nvSpPr>
          <p:cNvPr id="84" name="Tekstvak 83">
            <a:extLst>
              <a:ext uri="{FF2B5EF4-FFF2-40B4-BE49-F238E27FC236}">
                <a16:creationId xmlns:a16="http://schemas.microsoft.com/office/drawing/2014/main" id="{86164D81-F50D-0E4B-8205-0D4154B4F733}"/>
              </a:ext>
            </a:extLst>
          </p:cNvPr>
          <p:cNvSpPr txBox="1"/>
          <p:nvPr/>
        </p:nvSpPr>
        <p:spPr>
          <a:xfrm>
            <a:off x="35476" y="4795677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Sterk karakter</a:t>
            </a: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46000CF0-22BE-474D-9A0F-65B56CEA1A8D}"/>
              </a:ext>
            </a:extLst>
          </p:cNvPr>
          <p:cNvSpPr txBox="1"/>
          <p:nvPr/>
        </p:nvSpPr>
        <p:spPr>
          <a:xfrm>
            <a:off x="856434" y="4750565"/>
            <a:ext cx="10524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Bewonderens-waardig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B228CD50-7487-5F42-B97B-C4B998A47C8A}"/>
              </a:ext>
            </a:extLst>
          </p:cNvPr>
          <p:cNvSpPr txBox="1"/>
          <p:nvPr/>
        </p:nvSpPr>
        <p:spPr>
          <a:xfrm>
            <a:off x="1785695" y="4795570"/>
            <a:ext cx="7200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Team spirit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E540F28E-2B1B-4D40-B120-A1699DA6F3DF}"/>
              </a:ext>
            </a:extLst>
          </p:cNvPr>
          <p:cNvSpPr txBox="1"/>
          <p:nvPr/>
        </p:nvSpPr>
        <p:spPr>
          <a:xfrm>
            <a:off x="2601450" y="4778975"/>
            <a:ext cx="7665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Methodisch</a:t>
            </a:r>
          </a:p>
        </p:txBody>
      </p:sp>
      <p:sp>
        <p:nvSpPr>
          <p:cNvPr id="108" name="Tekstvak 107">
            <a:extLst>
              <a:ext uri="{FF2B5EF4-FFF2-40B4-BE49-F238E27FC236}">
                <a16:creationId xmlns:a16="http://schemas.microsoft.com/office/drawing/2014/main" id="{EFEBF3AF-D453-F343-A2D6-C698E2EA795E}"/>
              </a:ext>
            </a:extLst>
          </p:cNvPr>
          <p:cNvSpPr txBox="1"/>
          <p:nvPr/>
        </p:nvSpPr>
        <p:spPr>
          <a:xfrm>
            <a:off x="61287" y="6877967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Opportunist</a:t>
            </a:r>
          </a:p>
        </p:txBody>
      </p:sp>
      <p:sp>
        <p:nvSpPr>
          <p:cNvPr id="109" name="Tekstvak 108">
            <a:extLst>
              <a:ext uri="{FF2B5EF4-FFF2-40B4-BE49-F238E27FC236}">
                <a16:creationId xmlns:a16="http://schemas.microsoft.com/office/drawing/2014/main" id="{4D86D082-5624-FF4F-AD0E-4ACFBE33262A}"/>
              </a:ext>
            </a:extLst>
          </p:cNvPr>
          <p:cNvSpPr txBox="1"/>
          <p:nvPr/>
        </p:nvSpPr>
        <p:spPr>
          <a:xfrm>
            <a:off x="889961" y="6877967"/>
            <a:ext cx="7809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Aangenaam</a:t>
            </a:r>
          </a:p>
        </p:txBody>
      </p:sp>
      <p:sp>
        <p:nvSpPr>
          <p:cNvPr id="110" name="Tekstvak 109">
            <a:extLst>
              <a:ext uri="{FF2B5EF4-FFF2-40B4-BE49-F238E27FC236}">
                <a16:creationId xmlns:a16="http://schemas.microsoft.com/office/drawing/2014/main" id="{27AD9503-CC43-744F-8D89-6C41F1A5DCDD}"/>
              </a:ext>
            </a:extLst>
          </p:cNvPr>
          <p:cNvSpPr txBox="1"/>
          <p:nvPr/>
        </p:nvSpPr>
        <p:spPr>
          <a:xfrm>
            <a:off x="1805871" y="6870857"/>
            <a:ext cx="6142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Extravert</a:t>
            </a:r>
          </a:p>
        </p:txBody>
      </p:sp>
      <p:sp>
        <p:nvSpPr>
          <p:cNvPr id="111" name="Tekstvak 110">
            <a:extLst>
              <a:ext uri="{FF2B5EF4-FFF2-40B4-BE49-F238E27FC236}">
                <a16:creationId xmlns:a16="http://schemas.microsoft.com/office/drawing/2014/main" id="{83EE41D1-3B35-2F44-8E14-1DD322471E35}"/>
              </a:ext>
            </a:extLst>
          </p:cNvPr>
          <p:cNvSpPr txBox="1"/>
          <p:nvPr/>
        </p:nvSpPr>
        <p:spPr>
          <a:xfrm>
            <a:off x="2713877" y="6865021"/>
            <a:ext cx="5293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Precies</a:t>
            </a:r>
          </a:p>
        </p:txBody>
      </p:sp>
      <p:sp>
        <p:nvSpPr>
          <p:cNvPr id="116" name="Tekstvak 115">
            <a:extLst>
              <a:ext uri="{FF2B5EF4-FFF2-40B4-BE49-F238E27FC236}">
                <a16:creationId xmlns:a16="http://schemas.microsoft.com/office/drawing/2014/main" id="{417CC4A4-694F-B044-B796-772FB91D94AA}"/>
              </a:ext>
            </a:extLst>
          </p:cNvPr>
          <p:cNvSpPr txBox="1"/>
          <p:nvPr/>
        </p:nvSpPr>
        <p:spPr>
          <a:xfrm>
            <a:off x="108716" y="7848637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Luisteraar</a:t>
            </a:r>
          </a:p>
        </p:txBody>
      </p:sp>
      <p:sp>
        <p:nvSpPr>
          <p:cNvPr id="117" name="Tekstvak 116">
            <a:extLst>
              <a:ext uri="{FF2B5EF4-FFF2-40B4-BE49-F238E27FC236}">
                <a16:creationId xmlns:a16="http://schemas.microsoft.com/office/drawing/2014/main" id="{E8E6F4E2-1EB7-EF47-88ED-F9F99F975106}"/>
              </a:ext>
            </a:extLst>
          </p:cNvPr>
          <p:cNvSpPr txBox="1"/>
          <p:nvPr/>
        </p:nvSpPr>
        <p:spPr>
          <a:xfrm>
            <a:off x="976631" y="7848637"/>
            <a:ext cx="6751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Gematigd</a:t>
            </a:r>
          </a:p>
        </p:txBody>
      </p:sp>
      <p:sp>
        <p:nvSpPr>
          <p:cNvPr id="118" name="Tekstvak 117">
            <a:extLst>
              <a:ext uri="{FF2B5EF4-FFF2-40B4-BE49-F238E27FC236}">
                <a16:creationId xmlns:a16="http://schemas.microsoft.com/office/drawing/2014/main" id="{60DFE022-A244-2048-B5B7-C309F486870E}"/>
              </a:ext>
            </a:extLst>
          </p:cNvPr>
          <p:cNvSpPr txBox="1"/>
          <p:nvPr/>
        </p:nvSpPr>
        <p:spPr>
          <a:xfrm>
            <a:off x="1864294" y="7852227"/>
            <a:ext cx="5902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Rechtuit</a:t>
            </a:r>
          </a:p>
        </p:txBody>
      </p:sp>
      <p:sp>
        <p:nvSpPr>
          <p:cNvPr id="119" name="Tekstvak 118">
            <a:extLst>
              <a:ext uri="{FF2B5EF4-FFF2-40B4-BE49-F238E27FC236}">
                <a16:creationId xmlns:a16="http://schemas.microsoft.com/office/drawing/2014/main" id="{7E785367-ED88-FC4F-B4D7-0CBC64683B61}"/>
              </a:ext>
            </a:extLst>
          </p:cNvPr>
          <p:cNvSpPr txBox="1"/>
          <p:nvPr/>
        </p:nvSpPr>
        <p:spPr>
          <a:xfrm>
            <a:off x="2591142" y="7848637"/>
            <a:ext cx="7344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Ingetoomd</a:t>
            </a:r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444B328A-11A1-FE4B-A9FA-6225616BC169}"/>
              </a:ext>
            </a:extLst>
          </p:cNvPr>
          <p:cNvGrpSpPr/>
          <p:nvPr/>
        </p:nvGrpSpPr>
        <p:grpSpPr>
          <a:xfrm>
            <a:off x="91397" y="2195330"/>
            <a:ext cx="6741164" cy="1415530"/>
            <a:chOff x="91397" y="2195330"/>
            <a:chExt cx="6741164" cy="1415530"/>
          </a:xfrm>
        </p:grpSpPr>
        <p:sp>
          <p:nvSpPr>
            <p:cNvPr id="56" name="Tekstvak 55">
              <a:extLst>
                <a:ext uri="{FF2B5EF4-FFF2-40B4-BE49-F238E27FC236}">
                  <a16:creationId xmlns:a16="http://schemas.microsoft.com/office/drawing/2014/main" id="{BB8B5657-850A-0540-9A35-1AFCA1394C87}"/>
                </a:ext>
              </a:extLst>
            </p:cNvPr>
            <p:cNvSpPr txBox="1"/>
            <p:nvPr/>
          </p:nvSpPr>
          <p:spPr>
            <a:xfrm>
              <a:off x="3569622" y="2275181"/>
              <a:ext cx="62709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Verleider</a:t>
              </a:r>
            </a:p>
          </p:txBody>
        </p:sp>
        <p:sp>
          <p:nvSpPr>
            <p:cNvPr id="57" name="Tekstvak 56">
              <a:extLst>
                <a:ext uri="{FF2B5EF4-FFF2-40B4-BE49-F238E27FC236}">
                  <a16:creationId xmlns:a16="http://schemas.microsoft.com/office/drawing/2014/main" id="{E31DEA6F-F1D1-0641-8D89-5B0BEE7A88E4}"/>
                </a:ext>
              </a:extLst>
            </p:cNvPr>
            <p:cNvSpPr txBox="1"/>
            <p:nvPr/>
          </p:nvSpPr>
          <p:spPr>
            <a:xfrm>
              <a:off x="4333234" y="2275181"/>
              <a:ext cx="78899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Wantrouwig</a:t>
              </a:r>
            </a:p>
          </p:txBody>
        </p:sp>
        <p:sp>
          <p:nvSpPr>
            <p:cNvPr id="58" name="Tekstvak 57">
              <a:extLst>
                <a:ext uri="{FF2B5EF4-FFF2-40B4-BE49-F238E27FC236}">
                  <a16:creationId xmlns:a16="http://schemas.microsoft.com/office/drawing/2014/main" id="{C5F25D19-EDF9-4545-9CAB-E1B96E473E57}"/>
                </a:ext>
              </a:extLst>
            </p:cNvPr>
            <p:cNvSpPr txBox="1"/>
            <p:nvPr/>
          </p:nvSpPr>
          <p:spPr>
            <a:xfrm>
              <a:off x="5223482" y="2273548"/>
              <a:ext cx="73129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Voorzichtig</a:t>
              </a:r>
            </a:p>
          </p:txBody>
        </p:sp>
        <p:sp>
          <p:nvSpPr>
            <p:cNvPr id="59" name="Tekstvak 58">
              <a:extLst>
                <a:ext uri="{FF2B5EF4-FFF2-40B4-BE49-F238E27FC236}">
                  <a16:creationId xmlns:a16="http://schemas.microsoft.com/office/drawing/2014/main" id="{80BDDF0A-2249-6942-AB8E-0EE85144C0F2}"/>
                </a:ext>
              </a:extLst>
            </p:cNvPr>
            <p:cNvSpPr txBox="1"/>
            <p:nvPr/>
          </p:nvSpPr>
          <p:spPr>
            <a:xfrm>
              <a:off x="6019518" y="2267478"/>
              <a:ext cx="81304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Vastbesloten</a:t>
              </a:r>
            </a:p>
          </p:txBody>
        </p:sp>
        <p:sp>
          <p:nvSpPr>
            <p:cNvPr id="64" name="Tekstvak 63">
              <a:extLst>
                <a:ext uri="{FF2B5EF4-FFF2-40B4-BE49-F238E27FC236}">
                  <a16:creationId xmlns:a16="http://schemas.microsoft.com/office/drawing/2014/main" id="{8B0B325F-75E9-2546-8C93-BF73C330740A}"/>
                </a:ext>
              </a:extLst>
            </p:cNvPr>
            <p:cNvSpPr txBox="1"/>
            <p:nvPr/>
          </p:nvSpPr>
          <p:spPr>
            <a:xfrm>
              <a:off x="3519291" y="3241712"/>
              <a:ext cx="79861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Vastberaden</a:t>
              </a:r>
            </a:p>
          </p:txBody>
        </p:sp>
        <p:sp>
          <p:nvSpPr>
            <p:cNvPr id="65" name="Tekstvak 64">
              <a:extLst>
                <a:ext uri="{FF2B5EF4-FFF2-40B4-BE49-F238E27FC236}">
                  <a16:creationId xmlns:a16="http://schemas.microsoft.com/office/drawing/2014/main" id="{B0894BC3-0DD5-4141-8990-FF5B14D1EECD}"/>
                </a:ext>
              </a:extLst>
            </p:cNvPr>
            <p:cNvSpPr txBox="1"/>
            <p:nvPr/>
          </p:nvSpPr>
          <p:spPr>
            <a:xfrm>
              <a:off x="4497941" y="3259255"/>
              <a:ext cx="44595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Zacht</a:t>
              </a:r>
            </a:p>
          </p:txBody>
        </p:sp>
        <p:sp>
          <p:nvSpPr>
            <p:cNvPr id="66" name="Tekstvak 65">
              <a:extLst>
                <a:ext uri="{FF2B5EF4-FFF2-40B4-BE49-F238E27FC236}">
                  <a16:creationId xmlns:a16="http://schemas.microsoft.com/office/drawing/2014/main" id="{9F3D4972-53DD-7C40-8ED7-8B9DBBBF36A2}"/>
                </a:ext>
              </a:extLst>
            </p:cNvPr>
            <p:cNvSpPr txBox="1"/>
            <p:nvPr/>
          </p:nvSpPr>
          <p:spPr>
            <a:xfrm>
              <a:off x="5214517" y="3179973"/>
              <a:ext cx="92066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Houdt van erkenning</a:t>
              </a:r>
            </a:p>
          </p:txBody>
        </p:sp>
        <p:sp>
          <p:nvSpPr>
            <p:cNvPr id="67" name="Tekstvak 66">
              <a:extLst>
                <a:ext uri="{FF2B5EF4-FFF2-40B4-BE49-F238E27FC236}">
                  <a16:creationId xmlns:a16="http://schemas.microsoft.com/office/drawing/2014/main" id="{A6F40DDA-50EA-E841-A836-1D66A8817B21}"/>
                </a:ext>
              </a:extLst>
            </p:cNvPr>
            <p:cNvSpPr txBox="1"/>
            <p:nvPr/>
          </p:nvSpPr>
          <p:spPr>
            <a:xfrm>
              <a:off x="6103091" y="3257631"/>
              <a:ext cx="62068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Constant</a:t>
              </a:r>
            </a:p>
          </p:txBody>
        </p:sp>
        <p:sp>
          <p:nvSpPr>
            <p:cNvPr id="179" name="Tekstvak 178">
              <a:extLst>
                <a:ext uri="{FF2B5EF4-FFF2-40B4-BE49-F238E27FC236}">
                  <a16:creationId xmlns:a16="http://schemas.microsoft.com/office/drawing/2014/main" id="{460625F4-23FF-424D-B5A9-9F696EA85A93}"/>
                </a:ext>
              </a:extLst>
            </p:cNvPr>
            <p:cNvSpPr txBox="1"/>
            <p:nvPr/>
          </p:nvSpPr>
          <p:spPr>
            <a:xfrm>
              <a:off x="5530018" y="2880446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✪</a:t>
              </a:r>
            </a:p>
          </p:txBody>
        </p:sp>
        <p:sp>
          <p:nvSpPr>
            <p:cNvPr id="180" name="Tekstvak 179">
              <a:extLst>
                <a:ext uri="{FF2B5EF4-FFF2-40B4-BE49-F238E27FC236}">
                  <a16:creationId xmlns:a16="http://schemas.microsoft.com/office/drawing/2014/main" id="{1F45B24D-BE3E-D84D-B91D-DADB084097B1}"/>
                </a:ext>
              </a:extLst>
            </p:cNvPr>
            <p:cNvSpPr txBox="1"/>
            <p:nvPr/>
          </p:nvSpPr>
          <p:spPr>
            <a:xfrm>
              <a:off x="3874168" y="2564954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✪</a:t>
              </a:r>
            </a:p>
          </p:txBody>
        </p:sp>
        <p:sp>
          <p:nvSpPr>
            <p:cNvPr id="181" name="Tekstvak 180">
              <a:extLst>
                <a:ext uri="{FF2B5EF4-FFF2-40B4-BE49-F238E27FC236}">
                  <a16:creationId xmlns:a16="http://schemas.microsoft.com/office/drawing/2014/main" id="{7B4AB8DD-58E1-1F4B-9E90-C7CC570C1329}"/>
                </a:ext>
              </a:extLst>
            </p:cNvPr>
            <p:cNvSpPr txBox="1"/>
            <p:nvPr/>
          </p:nvSpPr>
          <p:spPr>
            <a:xfrm>
              <a:off x="5475777" y="2503955"/>
              <a:ext cx="489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400" dirty="0"/>
                <a:t>▲</a:t>
              </a:r>
            </a:p>
          </p:txBody>
        </p:sp>
        <p:sp>
          <p:nvSpPr>
            <p:cNvPr id="182" name="Tekstvak 181">
              <a:extLst>
                <a:ext uri="{FF2B5EF4-FFF2-40B4-BE49-F238E27FC236}">
                  <a16:creationId xmlns:a16="http://schemas.microsoft.com/office/drawing/2014/main" id="{C90B3E9B-BC65-524F-ACCA-D2F2E8300107}"/>
                </a:ext>
              </a:extLst>
            </p:cNvPr>
            <p:cNvSpPr txBox="1"/>
            <p:nvPr/>
          </p:nvSpPr>
          <p:spPr>
            <a:xfrm>
              <a:off x="4372863" y="2518906"/>
              <a:ext cx="489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400" dirty="0"/>
                <a:t>▲</a:t>
              </a:r>
            </a:p>
          </p:txBody>
        </p:sp>
        <p:sp>
          <p:nvSpPr>
            <p:cNvPr id="183" name="Tekstvak 182">
              <a:extLst>
                <a:ext uri="{FF2B5EF4-FFF2-40B4-BE49-F238E27FC236}">
                  <a16:creationId xmlns:a16="http://schemas.microsoft.com/office/drawing/2014/main" id="{3556F749-8E90-2B4C-B5E1-FCB82244AA54}"/>
                </a:ext>
              </a:extLst>
            </p:cNvPr>
            <p:cNvSpPr txBox="1"/>
            <p:nvPr/>
          </p:nvSpPr>
          <p:spPr>
            <a:xfrm>
              <a:off x="3858247" y="2894409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❖</a:t>
              </a:r>
            </a:p>
          </p:txBody>
        </p:sp>
        <p:sp>
          <p:nvSpPr>
            <p:cNvPr id="184" name="Tekstvak 183">
              <a:extLst>
                <a:ext uri="{FF2B5EF4-FFF2-40B4-BE49-F238E27FC236}">
                  <a16:creationId xmlns:a16="http://schemas.microsoft.com/office/drawing/2014/main" id="{D5F14D7B-A358-D441-98E3-FDB9D77DB908}"/>
                </a:ext>
              </a:extLst>
            </p:cNvPr>
            <p:cNvSpPr txBox="1"/>
            <p:nvPr/>
          </p:nvSpPr>
          <p:spPr>
            <a:xfrm>
              <a:off x="6104971" y="2562067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❖</a:t>
              </a:r>
            </a:p>
          </p:txBody>
        </p:sp>
        <p:sp>
          <p:nvSpPr>
            <p:cNvPr id="190" name="Tekstvak 189">
              <a:extLst>
                <a:ext uri="{FF2B5EF4-FFF2-40B4-BE49-F238E27FC236}">
                  <a16:creationId xmlns:a16="http://schemas.microsoft.com/office/drawing/2014/main" id="{C6F1F57C-BB52-304B-B025-7E8901ACB0F5}"/>
                </a:ext>
              </a:extLst>
            </p:cNvPr>
            <p:cNvSpPr txBox="1"/>
            <p:nvPr/>
          </p:nvSpPr>
          <p:spPr>
            <a:xfrm>
              <a:off x="4417129" y="2783174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193" name="Tekstvak 192">
              <a:extLst>
                <a:ext uri="{FF2B5EF4-FFF2-40B4-BE49-F238E27FC236}">
                  <a16:creationId xmlns:a16="http://schemas.microsoft.com/office/drawing/2014/main" id="{F75B5485-2EBA-D146-92E8-72BCA04005D8}"/>
                </a:ext>
              </a:extLst>
            </p:cNvPr>
            <p:cNvSpPr txBox="1"/>
            <p:nvPr/>
          </p:nvSpPr>
          <p:spPr>
            <a:xfrm>
              <a:off x="6111428" y="2879647"/>
              <a:ext cx="4026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∞</a:t>
              </a:r>
            </a:p>
          </p:txBody>
        </p:sp>
        <p:sp>
          <p:nvSpPr>
            <p:cNvPr id="60" name="Tekstvak 59">
              <a:extLst>
                <a:ext uri="{FF2B5EF4-FFF2-40B4-BE49-F238E27FC236}">
                  <a16:creationId xmlns:a16="http://schemas.microsoft.com/office/drawing/2014/main" id="{472A8749-F0EC-5E4C-897B-AC9E1E357608}"/>
                </a:ext>
              </a:extLst>
            </p:cNvPr>
            <p:cNvSpPr txBox="1"/>
            <p:nvPr/>
          </p:nvSpPr>
          <p:spPr>
            <a:xfrm>
              <a:off x="148304" y="2289785"/>
              <a:ext cx="9185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Zelfzeker</a:t>
              </a:r>
            </a:p>
          </p:txBody>
        </p:sp>
        <p:sp>
          <p:nvSpPr>
            <p:cNvPr id="61" name="Tekstvak 60">
              <a:extLst>
                <a:ext uri="{FF2B5EF4-FFF2-40B4-BE49-F238E27FC236}">
                  <a16:creationId xmlns:a16="http://schemas.microsoft.com/office/drawing/2014/main" id="{BA6394D8-03BC-D34E-B018-8E950066BD46}"/>
                </a:ext>
              </a:extLst>
            </p:cNvPr>
            <p:cNvSpPr txBox="1"/>
            <p:nvPr/>
          </p:nvSpPr>
          <p:spPr>
            <a:xfrm>
              <a:off x="873983" y="2289785"/>
              <a:ext cx="80342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Medelevend</a:t>
              </a:r>
            </a:p>
          </p:txBody>
        </p:sp>
        <p:sp>
          <p:nvSpPr>
            <p:cNvPr id="62" name="Tekstvak 61">
              <a:extLst>
                <a:ext uri="{FF2B5EF4-FFF2-40B4-BE49-F238E27FC236}">
                  <a16:creationId xmlns:a16="http://schemas.microsoft.com/office/drawing/2014/main" id="{66E73D6C-D22B-224C-92D3-178C6246D70B}"/>
                </a:ext>
              </a:extLst>
            </p:cNvPr>
            <p:cNvSpPr txBox="1"/>
            <p:nvPr/>
          </p:nvSpPr>
          <p:spPr>
            <a:xfrm>
              <a:off x="1864294" y="2195330"/>
              <a:ext cx="77746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Zin voor contact</a:t>
              </a:r>
            </a:p>
          </p:txBody>
        </p:sp>
        <p:sp>
          <p:nvSpPr>
            <p:cNvPr id="63" name="Tekstvak 62">
              <a:extLst>
                <a:ext uri="{FF2B5EF4-FFF2-40B4-BE49-F238E27FC236}">
                  <a16:creationId xmlns:a16="http://schemas.microsoft.com/office/drawing/2014/main" id="{4FBB8682-529A-8145-B3F2-485DDADCF0C2}"/>
                </a:ext>
              </a:extLst>
            </p:cNvPr>
            <p:cNvSpPr txBox="1"/>
            <p:nvPr/>
          </p:nvSpPr>
          <p:spPr>
            <a:xfrm>
              <a:off x="2666523" y="2272265"/>
              <a:ext cx="6190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Concreet</a:t>
              </a:r>
            </a:p>
          </p:txBody>
        </p:sp>
        <p:sp>
          <p:nvSpPr>
            <p:cNvPr id="68" name="Tekstvak 67">
              <a:extLst>
                <a:ext uri="{FF2B5EF4-FFF2-40B4-BE49-F238E27FC236}">
                  <a16:creationId xmlns:a16="http://schemas.microsoft.com/office/drawing/2014/main" id="{8D4394CA-FDC6-0040-BE46-CEC7CB8F33D2}"/>
                </a:ext>
              </a:extLst>
            </p:cNvPr>
            <p:cNvSpPr txBox="1"/>
            <p:nvPr/>
          </p:nvSpPr>
          <p:spPr>
            <a:xfrm>
              <a:off x="91397" y="3245808"/>
              <a:ext cx="9185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Tolerant</a:t>
              </a:r>
            </a:p>
          </p:txBody>
        </p:sp>
        <p:sp>
          <p:nvSpPr>
            <p:cNvPr id="69" name="Tekstvak 68">
              <a:extLst>
                <a:ext uri="{FF2B5EF4-FFF2-40B4-BE49-F238E27FC236}">
                  <a16:creationId xmlns:a16="http://schemas.microsoft.com/office/drawing/2014/main" id="{BA752B8A-7ED8-7949-9AD4-E815568894E4}"/>
                </a:ext>
              </a:extLst>
            </p:cNvPr>
            <p:cNvSpPr txBox="1"/>
            <p:nvPr/>
          </p:nvSpPr>
          <p:spPr>
            <a:xfrm>
              <a:off x="933772" y="3248435"/>
              <a:ext cx="7152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Categoriek</a:t>
              </a:r>
            </a:p>
          </p:txBody>
        </p:sp>
        <p:sp>
          <p:nvSpPr>
            <p:cNvPr id="70" name="Tekstvak 69">
              <a:extLst>
                <a:ext uri="{FF2B5EF4-FFF2-40B4-BE49-F238E27FC236}">
                  <a16:creationId xmlns:a16="http://schemas.microsoft.com/office/drawing/2014/main" id="{B1963B04-FB6F-304D-8AC8-53B131FF7A90}"/>
                </a:ext>
              </a:extLst>
            </p:cNvPr>
            <p:cNvSpPr txBox="1"/>
            <p:nvPr/>
          </p:nvSpPr>
          <p:spPr>
            <a:xfrm>
              <a:off x="1758151" y="3256056"/>
              <a:ext cx="83548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Gecultiveerd</a:t>
              </a:r>
            </a:p>
          </p:txBody>
        </p:sp>
        <p:sp>
          <p:nvSpPr>
            <p:cNvPr id="71" name="Tekstvak 70">
              <a:extLst>
                <a:ext uri="{FF2B5EF4-FFF2-40B4-BE49-F238E27FC236}">
                  <a16:creationId xmlns:a16="http://schemas.microsoft.com/office/drawing/2014/main" id="{B45FE7AE-91BD-BC41-BAE7-F40951AA4444}"/>
                </a:ext>
              </a:extLst>
            </p:cNvPr>
            <p:cNvSpPr txBox="1"/>
            <p:nvPr/>
          </p:nvSpPr>
          <p:spPr>
            <a:xfrm>
              <a:off x="2627099" y="3245350"/>
              <a:ext cx="7152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Toegeeflijk</a:t>
              </a:r>
            </a:p>
          </p:txBody>
        </p:sp>
        <p:sp>
          <p:nvSpPr>
            <p:cNvPr id="177" name="Tekstvak 176">
              <a:extLst>
                <a:ext uri="{FF2B5EF4-FFF2-40B4-BE49-F238E27FC236}">
                  <a16:creationId xmlns:a16="http://schemas.microsoft.com/office/drawing/2014/main" id="{670DFF59-D468-DD48-92B1-6BB54EDD2F94}"/>
                </a:ext>
              </a:extLst>
            </p:cNvPr>
            <p:cNvSpPr txBox="1"/>
            <p:nvPr/>
          </p:nvSpPr>
          <p:spPr>
            <a:xfrm>
              <a:off x="2048562" y="2550778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✪</a:t>
              </a:r>
            </a:p>
          </p:txBody>
        </p:sp>
        <p:sp>
          <p:nvSpPr>
            <p:cNvPr id="178" name="Tekstvak 177">
              <a:extLst>
                <a:ext uri="{FF2B5EF4-FFF2-40B4-BE49-F238E27FC236}">
                  <a16:creationId xmlns:a16="http://schemas.microsoft.com/office/drawing/2014/main" id="{FF8C61AA-DA17-0048-968D-8CF3880DA9AE}"/>
                </a:ext>
              </a:extLst>
            </p:cNvPr>
            <p:cNvSpPr txBox="1"/>
            <p:nvPr/>
          </p:nvSpPr>
          <p:spPr>
            <a:xfrm>
              <a:off x="370682" y="2540048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✪</a:t>
              </a:r>
            </a:p>
          </p:txBody>
        </p:sp>
        <p:sp>
          <p:nvSpPr>
            <p:cNvPr id="185" name="Tekstvak 184">
              <a:extLst>
                <a:ext uri="{FF2B5EF4-FFF2-40B4-BE49-F238E27FC236}">
                  <a16:creationId xmlns:a16="http://schemas.microsoft.com/office/drawing/2014/main" id="{2682D1BE-69C4-944C-B648-DCA46F7CBD1F}"/>
                </a:ext>
              </a:extLst>
            </p:cNvPr>
            <p:cNvSpPr txBox="1"/>
            <p:nvPr/>
          </p:nvSpPr>
          <p:spPr>
            <a:xfrm>
              <a:off x="967773" y="2863932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❖</a:t>
              </a:r>
            </a:p>
          </p:txBody>
        </p:sp>
        <p:sp>
          <p:nvSpPr>
            <p:cNvPr id="186" name="Tekstvak 185">
              <a:extLst>
                <a:ext uri="{FF2B5EF4-FFF2-40B4-BE49-F238E27FC236}">
                  <a16:creationId xmlns:a16="http://schemas.microsoft.com/office/drawing/2014/main" id="{3CC559BA-FE2B-4A4A-B508-67F61D399872}"/>
                </a:ext>
              </a:extLst>
            </p:cNvPr>
            <p:cNvSpPr txBox="1"/>
            <p:nvPr/>
          </p:nvSpPr>
          <p:spPr>
            <a:xfrm>
              <a:off x="2650096" y="2549501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❖</a:t>
              </a:r>
            </a:p>
          </p:txBody>
        </p:sp>
        <p:sp>
          <p:nvSpPr>
            <p:cNvPr id="187" name="Tekstvak 186">
              <a:extLst>
                <a:ext uri="{FF2B5EF4-FFF2-40B4-BE49-F238E27FC236}">
                  <a16:creationId xmlns:a16="http://schemas.microsoft.com/office/drawing/2014/main" id="{EAC987BA-C4AD-1A48-A78A-31AEF1534B5F}"/>
                </a:ext>
              </a:extLst>
            </p:cNvPr>
            <p:cNvSpPr txBox="1"/>
            <p:nvPr/>
          </p:nvSpPr>
          <p:spPr>
            <a:xfrm>
              <a:off x="968608" y="2431678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188" name="Tekstvak 187">
              <a:extLst>
                <a:ext uri="{FF2B5EF4-FFF2-40B4-BE49-F238E27FC236}">
                  <a16:creationId xmlns:a16="http://schemas.microsoft.com/office/drawing/2014/main" id="{A22EFCEE-6C75-B844-8307-33A7D8722999}"/>
                </a:ext>
              </a:extLst>
            </p:cNvPr>
            <p:cNvSpPr txBox="1"/>
            <p:nvPr/>
          </p:nvSpPr>
          <p:spPr>
            <a:xfrm>
              <a:off x="363666" y="2762586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191" name="Tekstvak 190">
              <a:extLst>
                <a:ext uri="{FF2B5EF4-FFF2-40B4-BE49-F238E27FC236}">
                  <a16:creationId xmlns:a16="http://schemas.microsoft.com/office/drawing/2014/main" id="{2DAEA8CB-BD9C-ED4D-899E-2DFF5AAAD9F2}"/>
                </a:ext>
              </a:extLst>
            </p:cNvPr>
            <p:cNvSpPr txBox="1"/>
            <p:nvPr/>
          </p:nvSpPr>
          <p:spPr>
            <a:xfrm>
              <a:off x="2040228" y="2771815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192" name="Tekstvak 191">
              <a:extLst>
                <a:ext uri="{FF2B5EF4-FFF2-40B4-BE49-F238E27FC236}">
                  <a16:creationId xmlns:a16="http://schemas.microsoft.com/office/drawing/2014/main" id="{80B065A5-F9E5-E646-9489-96198251C3E9}"/>
                </a:ext>
              </a:extLst>
            </p:cNvPr>
            <p:cNvSpPr txBox="1"/>
            <p:nvPr/>
          </p:nvSpPr>
          <p:spPr>
            <a:xfrm>
              <a:off x="2648174" y="2866765"/>
              <a:ext cx="4026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∞</a:t>
              </a:r>
            </a:p>
          </p:txBody>
        </p:sp>
      </p:grpSp>
      <p:sp>
        <p:nvSpPr>
          <p:cNvPr id="195" name="Tekstvak 194">
            <a:extLst>
              <a:ext uri="{FF2B5EF4-FFF2-40B4-BE49-F238E27FC236}">
                <a16:creationId xmlns:a16="http://schemas.microsoft.com/office/drawing/2014/main" id="{144F6F9C-FA0B-8141-B5D9-775C2BB395A5}"/>
              </a:ext>
            </a:extLst>
          </p:cNvPr>
          <p:cNvSpPr txBox="1"/>
          <p:nvPr/>
        </p:nvSpPr>
        <p:spPr>
          <a:xfrm>
            <a:off x="349356" y="4105601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196" name="Tekstvak 195">
            <a:extLst>
              <a:ext uri="{FF2B5EF4-FFF2-40B4-BE49-F238E27FC236}">
                <a16:creationId xmlns:a16="http://schemas.microsoft.com/office/drawing/2014/main" id="{60DBEE65-AC98-5E46-A3EE-FE09501455D9}"/>
              </a:ext>
            </a:extLst>
          </p:cNvPr>
          <p:cNvSpPr txBox="1"/>
          <p:nvPr/>
        </p:nvSpPr>
        <p:spPr>
          <a:xfrm>
            <a:off x="2665544" y="4107810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197" name="Tekstvak 196">
            <a:extLst>
              <a:ext uri="{FF2B5EF4-FFF2-40B4-BE49-F238E27FC236}">
                <a16:creationId xmlns:a16="http://schemas.microsoft.com/office/drawing/2014/main" id="{45F662C1-602B-0A40-8F2E-967A03ECCC12}"/>
              </a:ext>
            </a:extLst>
          </p:cNvPr>
          <p:cNvSpPr txBox="1"/>
          <p:nvPr/>
        </p:nvSpPr>
        <p:spPr>
          <a:xfrm>
            <a:off x="978302" y="4015384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02" name="Tekstvak 201">
            <a:extLst>
              <a:ext uri="{FF2B5EF4-FFF2-40B4-BE49-F238E27FC236}">
                <a16:creationId xmlns:a16="http://schemas.microsoft.com/office/drawing/2014/main" id="{4A082319-3631-C142-AF85-E008E842C267}"/>
              </a:ext>
            </a:extLst>
          </p:cNvPr>
          <p:cNvSpPr txBox="1"/>
          <p:nvPr/>
        </p:nvSpPr>
        <p:spPr>
          <a:xfrm>
            <a:off x="348456" y="4416049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03" name="Tekstvak 202">
            <a:extLst>
              <a:ext uri="{FF2B5EF4-FFF2-40B4-BE49-F238E27FC236}">
                <a16:creationId xmlns:a16="http://schemas.microsoft.com/office/drawing/2014/main" id="{3FC63136-FE10-EB48-A3DB-E7640B5EF26E}"/>
              </a:ext>
            </a:extLst>
          </p:cNvPr>
          <p:cNvSpPr txBox="1"/>
          <p:nvPr/>
        </p:nvSpPr>
        <p:spPr>
          <a:xfrm>
            <a:off x="2020545" y="4100804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04" name="Tekstvak 203">
            <a:extLst>
              <a:ext uri="{FF2B5EF4-FFF2-40B4-BE49-F238E27FC236}">
                <a16:creationId xmlns:a16="http://schemas.microsoft.com/office/drawing/2014/main" id="{6584E147-69CB-124D-803C-1D895C0F4178}"/>
              </a:ext>
            </a:extLst>
          </p:cNvPr>
          <p:cNvSpPr txBox="1"/>
          <p:nvPr/>
        </p:nvSpPr>
        <p:spPr>
          <a:xfrm>
            <a:off x="2636358" y="4372874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10" name="Tekstvak 209">
            <a:extLst>
              <a:ext uri="{FF2B5EF4-FFF2-40B4-BE49-F238E27FC236}">
                <a16:creationId xmlns:a16="http://schemas.microsoft.com/office/drawing/2014/main" id="{6F2E3EFC-ACB9-C244-AB2B-1EC09B851F06}"/>
              </a:ext>
            </a:extLst>
          </p:cNvPr>
          <p:cNvSpPr txBox="1"/>
          <p:nvPr/>
        </p:nvSpPr>
        <p:spPr>
          <a:xfrm>
            <a:off x="2026262" y="4416488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11" name="Tekstvak 210">
            <a:extLst>
              <a:ext uri="{FF2B5EF4-FFF2-40B4-BE49-F238E27FC236}">
                <a16:creationId xmlns:a16="http://schemas.microsoft.com/office/drawing/2014/main" id="{FFDDB8D9-6406-2740-AC0F-58DE856DBCA2}"/>
              </a:ext>
            </a:extLst>
          </p:cNvPr>
          <p:cNvSpPr txBox="1"/>
          <p:nvPr/>
        </p:nvSpPr>
        <p:spPr>
          <a:xfrm>
            <a:off x="987020" y="4416049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grpSp>
        <p:nvGrpSpPr>
          <p:cNvPr id="12" name="Groep 11">
            <a:extLst>
              <a:ext uri="{FF2B5EF4-FFF2-40B4-BE49-F238E27FC236}">
                <a16:creationId xmlns:a16="http://schemas.microsoft.com/office/drawing/2014/main" id="{B8CC9A41-CD1C-A143-B3A2-7E3C1044DB09}"/>
              </a:ext>
            </a:extLst>
          </p:cNvPr>
          <p:cNvGrpSpPr/>
          <p:nvPr/>
        </p:nvGrpSpPr>
        <p:grpSpPr>
          <a:xfrm>
            <a:off x="69667" y="686857"/>
            <a:ext cx="6635933" cy="1451444"/>
            <a:chOff x="69576" y="5278118"/>
            <a:chExt cx="6635933" cy="1451444"/>
          </a:xfrm>
        </p:grpSpPr>
        <p:sp>
          <p:nvSpPr>
            <p:cNvPr id="88" name="Tekstvak 87">
              <a:extLst>
                <a:ext uri="{FF2B5EF4-FFF2-40B4-BE49-F238E27FC236}">
                  <a16:creationId xmlns:a16="http://schemas.microsoft.com/office/drawing/2014/main" id="{65D8CE59-9B8F-0947-AEBC-589868B078A0}"/>
                </a:ext>
              </a:extLst>
            </p:cNvPr>
            <p:cNvSpPr txBox="1"/>
            <p:nvPr/>
          </p:nvSpPr>
          <p:spPr>
            <a:xfrm>
              <a:off x="3594597" y="5395704"/>
              <a:ext cx="5293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Joviaal</a:t>
              </a:r>
            </a:p>
          </p:txBody>
        </p:sp>
        <p:sp>
          <p:nvSpPr>
            <p:cNvPr id="89" name="Tekstvak 88">
              <a:extLst>
                <a:ext uri="{FF2B5EF4-FFF2-40B4-BE49-F238E27FC236}">
                  <a16:creationId xmlns:a16="http://schemas.microsoft.com/office/drawing/2014/main" id="{4257F634-9B72-3340-BC55-D479779A75A0}"/>
                </a:ext>
              </a:extLst>
            </p:cNvPr>
            <p:cNvSpPr txBox="1"/>
            <p:nvPr/>
          </p:nvSpPr>
          <p:spPr>
            <a:xfrm>
              <a:off x="4396427" y="5391766"/>
              <a:ext cx="62068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Constant</a:t>
              </a:r>
            </a:p>
          </p:txBody>
        </p:sp>
        <p:sp>
          <p:nvSpPr>
            <p:cNvPr id="90" name="Tekstvak 89">
              <a:extLst>
                <a:ext uri="{FF2B5EF4-FFF2-40B4-BE49-F238E27FC236}">
                  <a16:creationId xmlns:a16="http://schemas.microsoft.com/office/drawing/2014/main" id="{A9D88075-5763-5F4F-9272-BFAEDB86BE3A}"/>
                </a:ext>
              </a:extLst>
            </p:cNvPr>
            <p:cNvSpPr txBox="1"/>
            <p:nvPr/>
          </p:nvSpPr>
          <p:spPr>
            <a:xfrm>
              <a:off x="5114331" y="5381809"/>
              <a:ext cx="89960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Conventioneel</a:t>
              </a:r>
            </a:p>
          </p:txBody>
        </p:sp>
        <p:sp>
          <p:nvSpPr>
            <p:cNvPr id="91" name="Tekstvak 90">
              <a:extLst>
                <a:ext uri="{FF2B5EF4-FFF2-40B4-BE49-F238E27FC236}">
                  <a16:creationId xmlns:a16="http://schemas.microsoft.com/office/drawing/2014/main" id="{9A3E71EF-490A-AE4A-A45F-D0907557B150}"/>
                </a:ext>
              </a:extLst>
            </p:cNvPr>
            <p:cNvSpPr txBox="1"/>
            <p:nvPr/>
          </p:nvSpPr>
          <p:spPr>
            <a:xfrm>
              <a:off x="6019103" y="5379042"/>
              <a:ext cx="68640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Babbelaar</a:t>
              </a:r>
            </a:p>
          </p:txBody>
        </p:sp>
        <p:sp>
          <p:nvSpPr>
            <p:cNvPr id="96" name="Tekstvak 95">
              <a:extLst>
                <a:ext uri="{FF2B5EF4-FFF2-40B4-BE49-F238E27FC236}">
                  <a16:creationId xmlns:a16="http://schemas.microsoft.com/office/drawing/2014/main" id="{BE617A41-02F8-A244-9794-F154877E085D}"/>
                </a:ext>
              </a:extLst>
            </p:cNvPr>
            <p:cNvSpPr txBox="1"/>
            <p:nvPr/>
          </p:nvSpPr>
          <p:spPr>
            <a:xfrm>
              <a:off x="3540662" y="6308935"/>
              <a:ext cx="73930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Prikkelbaar</a:t>
              </a:r>
            </a:p>
          </p:txBody>
        </p:sp>
        <p:sp>
          <p:nvSpPr>
            <p:cNvPr id="97" name="Tekstvak 96">
              <a:extLst>
                <a:ext uri="{FF2B5EF4-FFF2-40B4-BE49-F238E27FC236}">
                  <a16:creationId xmlns:a16="http://schemas.microsoft.com/office/drawing/2014/main" id="{35744754-13B3-F14A-9F24-8A8CE06A9427}"/>
                </a:ext>
              </a:extLst>
            </p:cNvPr>
            <p:cNvSpPr txBox="1"/>
            <p:nvPr/>
          </p:nvSpPr>
          <p:spPr>
            <a:xfrm>
              <a:off x="4396656" y="6298675"/>
              <a:ext cx="84845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Weinig gevoelig</a:t>
              </a:r>
            </a:p>
          </p:txBody>
        </p:sp>
        <p:sp>
          <p:nvSpPr>
            <p:cNvPr id="98" name="Tekstvak 97">
              <a:extLst>
                <a:ext uri="{FF2B5EF4-FFF2-40B4-BE49-F238E27FC236}">
                  <a16:creationId xmlns:a16="http://schemas.microsoft.com/office/drawing/2014/main" id="{5B5871E5-74D1-F844-8164-058761CB3D37}"/>
                </a:ext>
              </a:extLst>
            </p:cNvPr>
            <p:cNvSpPr txBox="1"/>
            <p:nvPr/>
          </p:nvSpPr>
          <p:spPr>
            <a:xfrm>
              <a:off x="5194522" y="6307302"/>
              <a:ext cx="61427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Beslisser</a:t>
              </a:r>
            </a:p>
          </p:txBody>
        </p:sp>
        <p:sp>
          <p:nvSpPr>
            <p:cNvPr id="99" name="Tekstvak 98">
              <a:extLst>
                <a:ext uri="{FF2B5EF4-FFF2-40B4-BE49-F238E27FC236}">
                  <a16:creationId xmlns:a16="http://schemas.microsoft.com/office/drawing/2014/main" id="{EDCCF95F-9824-B944-B32F-BBFE8593A972}"/>
                </a:ext>
              </a:extLst>
            </p:cNvPr>
            <p:cNvSpPr txBox="1"/>
            <p:nvPr/>
          </p:nvSpPr>
          <p:spPr>
            <a:xfrm>
              <a:off x="6190323" y="6329984"/>
              <a:ext cx="4764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Trouw</a:t>
              </a:r>
            </a:p>
          </p:txBody>
        </p:sp>
        <p:sp>
          <p:nvSpPr>
            <p:cNvPr id="215" name="Tekstvak 214">
              <a:extLst>
                <a:ext uri="{FF2B5EF4-FFF2-40B4-BE49-F238E27FC236}">
                  <a16:creationId xmlns:a16="http://schemas.microsoft.com/office/drawing/2014/main" id="{9FBE912C-94E7-4D48-95EF-09150DA5909F}"/>
                </a:ext>
              </a:extLst>
            </p:cNvPr>
            <p:cNvSpPr txBox="1"/>
            <p:nvPr/>
          </p:nvSpPr>
          <p:spPr>
            <a:xfrm>
              <a:off x="3824710" y="5505431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216" name="Tekstvak 215">
              <a:extLst>
                <a:ext uri="{FF2B5EF4-FFF2-40B4-BE49-F238E27FC236}">
                  <a16:creationId xmlns:a16="http://schemas.microsoft.com/office/drawing/2014/main" id="{D2C8B34E-D7FB-0648-BC18-667EF269361F}"/>
                </a:ext>
              </a:extLst>
            </p:cNvPr>
            <p:cNvSpPr txBox="1"/>
            <p:nvPr/>
          </p:nvSpPr>
          <p:spPr>
            <a:xfrm>
              <a:off x="3824710" y="5836336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217" name="Tekstvak 216">
              <a:extLst>
                <a:ext uri="{FF2B5EF4-FFF2-40B4-BE49-F238E27FC236}">
                  <a16:creationId xmlns:a16="http://schemas.microsoft.com/office/drawing/2014/main" id="{30357E19-C164-934F-888E-8BED7A488208}"/>
                </a:ext>
              </a:extLst>
            </p:cNvPr>
            <p:cNvSpPr txBox="1"/>
            <p:nvPr/>
          </p:nvSpPr>
          <p:spPr>
            <a:xfrm>
              <a:off x="5528886" y="5526509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222" name="Tekstvak 221">
              <a:extLst>
                <a:ext uri="{FF2B5EF4-FFF2-40B4-BE49-F238E27FC236}">
                  <a16:creationId xmlns:a16="http://schemas.microsoft.com/office/drawing/2014/main" id="{618BF02F-507F-3F4B-8DEC-92FA14013D07}"/>
                </a:ext>
              </a:extLst>
            </p:cNvPr>
            <p:cNvSpPr txBox="1"/>
            <p:nvPr/>
          </p:nvSpPr>
          <p:spPr>
            <a:xfrm>
              <a:off x="6106768" y="5936604"/>
              <a:ext cx="4026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∞</a:t>
              </a:r>
            </a:p>
          </p:txBody>
        </p:sp>
        <p:sp>
          <p:nvSpPr>
            <p:cNvPr id="223" name="Tekstvak 222">
              <a:extLst>
                <a:ext uri="{FF2B5EF4-FFF2-40B4-BE49-F238E27FC236}">
                  <a16:creationId xmlns:a16="http://schemas.microsoft.com/office/drawing/2014/main" id="{DF956497-6D03-9E4C-B103-7F6B89B6F784}"/>
                </a:ext>
              </a:extLst>
            </p:cNvPr>
            <p:cNvSpPr txBox="1"/>
            <p:nvPr/>
          </p:nvSpPr>
          <p:spPr>
            <a:xfrm>
              <a:off x="4425914" y="5610108"/>
              <a:ext cx="4026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∞</a:t>
              </a:r>
            </a:p>
          </p:txBody>
        </p:sp>
        <p:sp>
          <p:nvSpPr>
            <p:cNvPr id="224" name="Tekstvak 223">
              <a:extLst>
                <a:ext uri="{FF2B5EF4-FFF2-40B4-BE49-F238E27FC236}">
                  <a16:creationId xmlns:a16="http://schemas.microsoft.com/office/drawing/2014/main" id="{4BCB307B-806F-7E49-AA44-0DE2E5ABB48A}"/>
                </a:ext>
              </a:extLst>
            </p:cNvPr>
            <p:cNvSpPr txBox="1"/>
            <p:nvPr/>
          </p:nvSpPr>
          <p:spPr>
            <a:xfrm>
              <a:off x="4371644" y="5877522"/>
              <a:ext cx="489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400" dirty="0"/>
                <a:t>▲</a:t>
              </a:r>
            </a:p>
          </p:txBody>
        </p:sp>
        <p:sp>
          <p:nvSpPr>
            <p:cNvPr id="225" name="Tekstvak 224">
              <a:extLst>
                <a:ext uri="{FF2B5EF4-FFF2-40B4-BE49-F238E27FC236}">
                  <a16:creationId xmlns:a16="http://schemas.microsoft.com/office/drawing/2014/main" id="{431CFD91-4BF2-B141-85C9-7F10C004896C}"/>
                </a:ext>
              </a:extLst>
            </p:cNvPr>
            <p:cNvSpPr txBox="1"/>
            <p:nvPr/>
          </p:nvSpPr>
          <p:spPr>
            <a:xfrm>
              <a:off x="5528092" y="5936604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❖</a:t>
              </a:r>
            </a:p>
          </p:txBody>
        </p:sp>
        <p:sp>
          <p:nvSpPr>
            <p:cNvPr id="228" name="Tekstvak 227">
              <a:extLst>
                <a:ext uri="{FF2B5EF4-FFF2-40B4-BE49-F238E27FC236}">
                  <a16:creationId xmlns:a16="http://schemas.microsoft.com/office/drawing/2014/main" id="{FE3BE23A-CC43-5740-8051-88388773464B}"/>
                </a:ext>
              </a:extLst>
            </p:cNvPr>
            <p:cNvSpPr txBox="1"/>
            <p:nvPr/>
          </p:nvSpPr>
          <p:spPr>
            <a:xfrm>
              <a:off x="6115435" y="5612803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✪</a:t>
              </a:r>
            </a:p>
          </p:txBody>
        </p:sp>
        <p:sp>
          <p:nvSpPr>
            <p:cNvPr id="92" name="Tekstvak 91">
              <a:extLst>
                <a:ext uri="{FF2B5EF4-FFF2-40B4-BE49-F238E27FC236}">
                  <a16:creationId xmlns:a16="http://schemas.microsoft.com/office/drawing/2014/main" id="{F5B6F976-34D9-8A4A-89D5-3B23869FD67C}"/>
                </a:ext>
              </a:extLst>
            </p:cNvPr>
            <p:cNvSpPr txBox="1"/>
            <p:nvPr/>
          </p:nvSpPr>
          <p:spPr>
            <a:xfrm>
              <a:off x="69576" y="5381809"/>
              <a:ext cx="9185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Voorzichtig</a:t>
              </a:r>
            </a:p>
          </p:txBody>
        </p:sp>
        <p:sp>
          <p:nvSpPr>
            <p:cNvPr id="93" name="Tekstvak 92">
              <a:extLst>
                <a:ext uri="{FF2B5EF4-FFF2-40B4-BE49-F238E27FC236}">
                  <a16:creationId xmlns:a16="http://schemas.microsoft.com/office/drawing/2014/main" id="{A495018E-1035-834D-8ADB-7B949DDA56B0}"/>
                </a:ext>
              </a:extLst>
            </p:cNvPr>
            <p:cNvSpPr txBox="1"/>
            <p:nvPr/>
          </p:nvSpPr>
          <p:spPr>
            <a:xfrm>
              <a:off x="987020" y="5376447"/>
              <a:ext cx="50847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Speels</a:t>
              </a:r>
            </a:p>
          </p:txBody>
        </p:sp>
        <p:sp>
          <p:nvSpPr>
            <p:cNvPr id="94" name="Tekstvak 93">
              <a:extLst>
                <a:ext uri="{FF2B5EF4-FFF2-40B4-BE49-F238E27FC236}">
                  <a16:creationId xmlns:a16="http://schemas.microsoft.com/office/drawing/2014/main" id="{F26975D8-9FE8-DB4E-BF9E-3D1BC4181022}"/>
                </a:ext>
              </a:extLst>
            </p:cNvPr>
            <p:cNvSpPr txBox="1"/>
            <p:nvPr/>
          </p:nvSpPr>
          <p:spPr>
            <a:xfrm>
              <a:off x="1832369" y="5374827"/>
              <a:ext cx="56938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Moedig</a:t>
              </a:r>
            </a:p>
          </p:txBody>
        </p:sp>
        <p:sp>
          <p:nvSpPr>
            <p:cNvPr id="95" name="Tekstvak 94">
              <a:extLst>
                <a:ext uri="{FF2B5EF4-FFF2-40B4-BE49-F238E27FC236}">
                  <a16:creationId xmlns:a16="http://schemas.microsoft.com/office/drawing/2014/main" id="{21DA9151-A8DA-9748-B329-E45127473F22}"/>
                </a:ext>
              </a:extLst>
            </p:cNvPr>
            <p:cNvSpPr txBox="1"/>
            <p:nvPr/>
          </p:nvSpPr>
          <p:spPr>
            <a:xfrm>
              <a:off x="2410604" y="5278118"/>
              <a:ext cx="94364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Vertrouwen-wekkend</a:t>
              </a:r>
            </a:p>
          </p:txBody>
        </p:sp>
        <p:sp>
          <p:nvSpPr>
            <p:cNvPr id="100" name="Tekstvak 99">
              <a:extLst>
                <a:ext uri="{FF2B5EF4-FFF2-40B4-BE49-F238E27FC236}">
                  <a16:creationId xmlns:a16="http://schemas.microsoft.com/office/drawing/2014/main" id="{A53DC022-0D00-E54F-972C-DD069DD93F6A}"/>
                </a:ext>
              </a:extLst>
            </p:cNvPr>
            <p:cNvSpPr txBox="1"/>
            <p:nvPr/>
          </p:nvSpPr>
          <p:spPr>
            <a:xfrm>
              <a:off x="69696" y="6307302"/>
              <a:ext cx="9185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Gehoorzaam</a:t>
              </a:r>
            </a:p>
          </p:txBody>
        </p:sp>
        <p:sp>
          <p:nvSpPr>
            <p:cNvPr id="101" name="Tekstvak 100">
              <a:extLst>
                <a:ext uri="{FF2B5EF4-FFF2-40B4-BE49-F238E27FC236}">
                  <a16:creationId xmlns:a16="http://schemas.microsoft.com/office/drawing/2014/main" id="{A354EF8C-E89D-1B46-BC6D-D91046961131}"/>
                </a:ext>
              </a:extLst>
            </p:cNvPr>
            <p:cNvSpPr txBox="1"/>
            <p:nvPr/>
          </p:nvSpPr>
          <p:spPr>
            <a:xfrm>
              <a:off x="866964" y="6313829"/>
              <a:ext cx="79541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Individualist</a:t>
              </a:r>
            </a:p>
          </p:txBody>
        </p:sp>
        <p:sp>
          <p:nvSpPr>
            <p:cNvPr id="102" name="Tekstvak 101">
              <a:extLst>
                <a:ext uri="{FF2B5EF4-FFF2-40B4-BE49-F238E27FC236}">
                  <a16:creationId xmlns:a16="http://schemas.microsoft.com/office/drawing/2014/main" id="{2708DAB8-66BB-3542-BE52-F95CF805749B}"/>
                </a:ext>
              </a:extLst>
            </p:cNvPr>
            <p:cNvSpPr txBox="1"/>
            <p:nvPr/>
          </p:nvSpPr>
          <p:spPr>
            <a:xfrm>
              <a:off x="1755874" y="6307302"/>
              <a:ext cx="75533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Bescheiden</a:t>
              </a:r>
            </a:p>
          </p:txBody>
        </p:sp>
        <p:sp>
          <p:nvSpPr>
            <p:cNvPr id="103" name="Tekstvak 102">
              <a:extLst>
                <a:ext uri="{FF2B5EF4-FFF2-40B4-BE49-F238E27FC236}">
                  <a16:creationId xmlns:a16="http://schemas.microsoft.com/office/drawing/2014/main" id="{AF50C3D4-9EF3-2641-9845-7EFEC7C2031E}"/>
                </a:ext>
              </a:extLst>
            </p:cNvPr>
            <p:cNvSpPr txBox="1"/>
            <p:nvPr/>
          </p:nvSpPr>
          <p:spPr>
            <a:xfrm>
              <a:off x="2570192" y="6313806"/>
              <a:ext cx="86754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Onderworpen</a:t>
              </a:r>
            </a:p>
          </p:txBody>
        </p:sp>
        <p:sp>
          <p:nvSpPr>
            <p:cNvPr id="218" name="Tekstvak 217">
              <a:extLst>
                <a:ext uri="{FF2B5EF4-FFF2-40B4-BE49-F238E27FC236}">
                  <a16:creationId xmlns:a16="http://schemas.microsoft.com/office/drawing/2014/main" id="{185A11BF-9D93-0E44-BFD4-D51E9F19CD17}"/>
                </a:ext>
              </a:extLst>
            </p:cNvPr>
            <p:cNvSpPr txBox="1"/>
            <p:nvPr/>
          </p:nvSpPr>
          <p:spPr>
            <a:xfrm>
              <a:off x="365054" y="5517598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219" name="Tekstvak 218">
              <a:extLst>
                <a:ext uri="{FF2B5EF4-FFF2-40B4-BE49-F238E27FC236}">
                  <a16:creationId xmlns:a16="http://schemas.microsoft.com/office/drawing/2014/main" id="{3AB779A5-7941-7B4A-83A2-2BC4B29AA9C5}"/>
                </a:ext>
              </a:extLst>
            </p:cNvPr>
            <p:cNvSpPr txBox="1"/>
            <p:nvPr/>
          </p:nvSpPr>
          <p:spPr>
            <a:xfrm>
              <a:off x="2096910" y="5852141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220" name="Tekstvak 219">
              <a:extLst>
                <a:ext uri="{FF2B5EF4-FFF2-40B4-BE49-F238E27FC236}">
                  <a16:creationId xmlns:a16="http://schemas.microsoft.com/office/drawing/2014/main" id="{AF6BE255-9DAC-6B4D-A880-8B4D650903DA}"/>
                </a:ext>
              </a:extLst>
            </p:cNvPr>
            <p:cNvSpPr txBox="1"/>
            <p:nvPr/>
          </p:nvSpPr>
          <p:spPr>
            <a:xfrm>
              <a:off x="2690372" y="5834460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221" name="Tekstvak 220">
              <a:extLst>
                <a:ext uri="{FF2B5EF4-FFF2-40B4-BE49-F238E27FC236}">
                  <a16:creationId xmlns:a16="http://schemas.microsoft.com/office/drawing/2014/main" id="{816A252E-4E38-1542-8B05-43A2F5D56E10}"/>
                </a:ext>
              </a:extLst>
            </p:cNvPr>
            <p:cNvSpPr txBox="1"/>
            <p:nvPr/>
          </p:nvSpPr>
          <p:spPr>
            <a:xfrm>
              <a:off x="359726" y="5913719"/>
              <a:ext cx="4026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∞</a:t>
              </a:r>
            </a:p>
          </p:txBody>
        </p:sp>
        <p:sp>
          <p:nvSpPr>
            <p:cNvPr id="226" name="Tekstvak 225">
              <a:extLst>
                <a:ext uri="{FF2B5EF4-FFF2-40B4-BE49-F238E27FC236}">
                  <a16:creationId xmlns:a16="http://schemas.microsoft.com/office/drawing/2014/main" id="{CF9C99F9-DC64-BB45-A5C6-F3EDDEA81D25}"/>
                </a:ext>
              </a:extLst>
            </p:cNvPr>
            <p:cNvSpPr txBox="1"/>
            <p:nvPr/>
          </p:nvSpPr>
          <p:spPr>
            <a:xfrm>
              <a:off x="972692" y="5936604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❖</a:t>
              </a:r>
            </a:p>
          </p:txBody>
        </p:sp>
        <p:sp>
          <p:nvSpPr>
            <p:cNvPr id="227" name="Tekstvak 226">
              <a:extLst>
                <a:ext uri="{FF2B5EF4-FFF2-40B4-BE49-F238E27FC236}">
                  <a16:creationId xmlns:a16="http://schemas.microsoft.com/office/drawing/2014/main" id="{C145D2F9-D76E-E644-9FB9-FA999B1FA1C1}"/>
                </a:ext>
              </a:extLst>
            </p:cNvPr>
            <p:cNvSpPr txBox="1"/>
            <p:nvPr/>
          </p:nvSpPr>
          <p:spPr>
            <a:xfrm>
              <a:off x="2085690" y="5603866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❖</a:t>
              </a:r>
            </a:p>
          </p:txBody>
        </p:sp>
        <p:sp>
          <p:nvSpPr>
            <p:cNvPr id="229" name="Tekstvak 228">
              <a:extLst>
                <a:ext uri="{FF2B5EF4-FFF2-40B4-BE49-F238E27FC236}">
                  <a16:creationId xmlns:a16="http://schemas.microsoft.com/office/drawing/2014/main" id="{BC3B7701-973C-9347-9995-5EC5EDB194F1}"/>
                </a:ext>
              </a:extLst>
            </p:cNvPr>
            <p:cNvSpPr txBox="1"/>
            <p:nvPr/>
          </p:nvSpPr>
          <p:spPr>
            <a:xfrm>
              <a:off x="990391" y="5603272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✪</a:t>
              </a:r>
            </a:p>
          </p:txBody>
        </p:sp>
        <p:sp>
          <p:nvSpPr>
            <p:cNvPr id="230" name="Tekstvak 229">
              <a:extLst>
                <a:ext uri="{FF2B5EF4-FFF2-40B4-BE49-F238E27FC236}">
                  <a16:creationId xmlns:a16="http://schemas.microsoft.com/office/drawing/2014/main" id="{C74D50D3-7A3C-C947-9898-3949E98BD900}"/>
                </a:ext>
              </a:extLst>
            </p:cNvPr>
            <p:cNvSpPr txBox="1"/>
            <p:nvPr/>
          </p:nvSpPr>
          <p:spPr>
            <a:xfrm>
              <a:off x="2686844" y="5612803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✪</a:t>
              </a:r>
            </a:p>
          </p:txBody>
        </p:sp>
      </p:grpSp>
      <p:sp>
        <p:nvSpPr>
          <p:cNvPr id="231" name="Tekstvak 230">
            <a:extLst>
              <a:ext uri="{FF2B5EF4-FFF2-40B4-BE49-F238E27FC236}">
                <a16:creationId xmlns:a16="http://schemas.microsoft.com/office/drawing/2014/main" id="{DD0285E6-E782-6640-826B-0FAB086AFA9C}"/>
              </a:ext>
            </a:extLst>
          </p:cNvPr>
          <p:cNvSpPr txBox="1"/>
          <p:nvPr/>
        </p:nvSpPr>
        <p:spPr>
          <a:xfrm>
            <a:off x="2067455" y="7159785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34" name="Tekstvak 233">
            <a:extLst>
              <a:ext uri="{FF2B5EF4-FFF2-40B4-BE49-F238E27FC236}">
                <a16:creationId xmlns:a16="http://schemas.microsoft.com/office/drawing/2014/main" id="{36D41C13-F7AB-0249-9475-D5D8BA02181A}"/>
              </a:ext>
            </a:extLst>
          </p:cNvPr>
          <p:cNvSpPr txBox="1"/>
          <p:nvPr/>
        </p:nvSpPr>
        <p:spPr>
          <a:xfrm>
            <a:off x="935309" y="7043064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38" name="Tekstvak 237">
            <a:extLst>
              <a:ext uri="{FF2B5EF4-FFF2-40B4-BE49-F238E27FC236}">
                <a16:creationId xmlns:a16="http://schemas.microsoft.com/office/drawing/2014/main" id="{AD2F9DA6-05BA-A349-ADE2-25C3E4508EA4}"/>
              </a:ext>
            </a:extLst>
          </p:cNvPr>
          <p:cNvSpPr txBox="1"/>
          <p:nvPr/>
        </p:nvSpPr>
        <p:spPr>
          <a:xfrm>
            <a:off x="2068561" y="7473025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39" name="Tekstvak 238">
            <a:extLst>
              <a:ext uri="{FF2B5EF4-FFF2-40B4-BE49-F238E27FC236}">
                <a16:creationId xmlns:a16="http://schemas.microsoft.com/office/drawing/2014/main" id="{51B01F89-B666-1D4D-83DD-025720AD3C71}"/>
              </a:ext>
            </a:extLst>
          </p:cNvPr>
          <p:cNvSpPr txBox="1"/>
          <p:nvPr/>
        </p:nvSpPr>
        <p:spPr>
          <a:xfrm>
            <a:off x="355639" y="7157401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44" name="Tekstvak 243">
            <a:extLst>
              <a:ext uri="{FF2B5EF4-FFF2-40B4-BE49-F238E27FC236}">
                <a16:creationId xmlns:a16="http://schemas.microsoft.com/office/drawing/2014/main" id="{42850E4A-F944-2C4A-A623-29454B22DE21}"/>
              </a:ext>
            </a:extLst>
          </p:cNvPr>
          <p:cNvSpPr txBox="1"/>
          <p:nvPr/>
        </p:nvSpPr>
        <p:spPr>
          <a:xfrm>
            <a:off x="941612" y="7469091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45" name="Tekstvak 244">
            <a:extLst>
              <a:ext uri="{FF2B5EF4-FFF2-40B4-BE49-F238E27FC236}">
                <a16:creationId xmlns:a16="http://schemas.microsoft.com/office/drawing/2014/main" id="{A4332060-15B5-2E48-B30A-5A7BF27566FD}"/>
              </a:ext>
            </a:extLst>
          </p:cNvPr>
          <p:cNvSpPr txBox="1"/>
          <p:nvPr/>
        </p:nvSpPr>
        <p:spPr>
          <a:xfrm>
            <a:off x="2660542" y="7468468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47" name="Tekstvak 246">
            <a:extLst>
              <a:ext uri="{FF2B5EF4-FFF2-40B4-BE49-F238E27FC236}">
                <a16:creationId xmlns:a16="http://schemas.microsoft.com/office/drawing/2014/main" id="{A1A3A9C2-B2C1-D54C-B30F-00F5D744809F}"/>
              </a:ext>
            </a:extLst>
          </p:cNvPr>
          <p:cNvSpPr txBox="1"/>
          <p:nvPr/>
        </p:nvSpPr>
        <p:spPr>
          <a:xfrm>
            <a:off x="322965" y="7428899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48" name="Tekstvak 247">
            <a:extLst>
              <a:ext uri="{FF2B5EF4-FFF2-40B4-BE49-F238E27FC236}">
                <a16:creationId xmlns:a16="http://schemas.microsoft.com/office/drawing/2014/main" id="{3AA4F04F-EBFB-794B-8F59-5F1DADD0403E}"/>
              </a:ext>
            </a:extLst>
          </p:cNvPr>
          <p:cNvSpPr txBox="1"/>
          <p:nvPr/>
        </p:nvSpPr>
        <p:spPr>
          <a:xfrm>
            <a:off x="2621311" y="7090963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grpSp>
        <p:nvGrpSpPr>
          <p:cNvPr id="15" name="Groep 14">
            <a:extLst>
              <a:ext uri="{FF2B5EF4-FFF2-40B4-BE49-F238E27FC236}">
                <a16:creationId xmlns:a16="http://schemas.microsoft.com/office/drawing/2014/main" id="{89C107CF-2449-0E4E-99AB-AE78AC677C6B}"/>
              </a:ext>
            </a:extLst>
          </p:cNvPr>
          <p:cNvGrpSpPr/>
          <p:nvPr/>
        </p:nvGrpSpPr>
        <p:grpSpPr>
          <a:xfrm>
            <a:off x="61287" y="5292978"/>
            <a:ext cx="6807213" cy="1311019"/>
            <a:chOff x="22245" y="8334736"/>
            <a:chExt cx="6807213" cy="1311019"/>
          </a:xfrm>
        </p:grpSpPr>
        <p:sp>
          <p:nvSpPr>
            <p:cNvPr id="7" name="Tekstvak 6">
              <a:extLst>
                <a:ext uri="{FF2B5EF4-FFF2-40B4-BE49-F238E27FC236}">
                  <a16:creationId xmlns:a16="http://schemas.microsoft.com/office/drawing/2014/main" id="{CB45D475-BB78-0340-BF86-086DF79F51C3}"/>
                </a:ext>
              </a:extLst>
            </p:cNvPr>
            <p:cNvSpPr txBox="1"/>
            <p:nvPr/>
          </p:nvSpPr>
          <p:spPr>
            <a:xfrm>
              <a:off x="6101672" y="8656810"/>
              <a:ext cx="4026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∞</a:t>
              </a:r>
            </a:p>
          </p:txBody>
        </p:sp>
        <p:sp>
          <p:nvSpPr>
            <p:cNvPr id="120" name="Tekstvak 119">
              <a:extLst>
                <a:ext uri="{FF2B5EF4-FFF2-40B4-BE49-F238E27FC236}">
                  <a16:creationId xmlns:a16="http://schemas.microsoft.com/office/drawing/2014/main" id="{A5EFD453-C410-0F4C-8CA4-6925847C7A5A}"/>
                </a:ext>
              </a:extLst>
            </p:cNvPr>
            <p:cNvSpPr txBox="1"/>
            <p:nvPr/>
          </p:nvSpPr>
          <p:spPr>
            <a:xfrm>
              <a:off x="3540662" y="8401967"/>
              <a:ext cx="6030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Winnaar</a:t>
              </a:r>
            </a:p>
          </p:txBody>
        </p:sp>
        <p:sp>
          <p:nvSpPr>
            <p:cNvPr id="121" name="Tekstvak 120">
              <a:extLst>
                <a:ext uri="{FF2B5EF4-FFF2-40B4-BE49-F238E27FC236}">
                  <a16:creationId xmlns:a16="http://schemas.microsoft.com/office/drawing/2014/main" id="{EE4BD15F-5EC3-AE4E-A306-4B67E80D237A}"/>
                </a:ext>
              </a:extLst>
            </p:cNvPr>
            <p:cNvSpPr txBox="1"/>
            <p:nvPr/>
          </p:nvSpPr>
          <p:spPr>
            <a:xfrm>
              <a:off x="4413099" y="8400334"/>
              <a:ext cx="63350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Familiaal</a:t>
              </a:r>
            </a:p>
          </p:txBody>
        </p:sp>
        <p:sp>
          <p:nvSpPr>
            <p:cNvPr id="122" name="Tekstvak 121">
              <a:extLst>
                <a:ext uri="{FF2B5EF4-FFF2-40B4-BE49-F238E27FC236}">
                  <a16:creationId xmlns:a16="http://schemas.microsoft.com/office/drawing/2014/main" id="{709B6DB0-C974-784F-A674-42A6563B61A9}"/>
                </a:ext>
              </a:extLst>
            </p:cNvPr>
            <p:cNvSpPr txBox="1"/>
            <p:nvPr/>
          </p:nvSpPr>
          <p:spPr>
            <a:xfrm>
              <a:off x="5221855" y="8334736"/>
              <a:ext cx="86498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Gediscipli-neerd</a:t>
              </a:r>
            </a:p>
          </p:txBody>
        </p:sp>
        <p:sp>
          <p:nvSpPr>
            <p:cNvPr id="123" name="Tekstvak 122">
              <a:extLst>
                <a:ext uri="{FF2B5EF4-FFF2-40B4-BE49-F238E27FC236}">
                  <a16:creationId xmlns:a16="http://schemas.microsoft.com/office/drawing/2014/main" id="{173E1C37-6FDB-2B40-8A3B-C9FA442412FD}"/>
                </a:ext>
              </a:extLst>
            </p:cNvPr>
            <p:cNvSpPr txBox="1"/>
            <p:nvPr/>
          </p:nvSpPr>
          <p:spPr>
            <a:xfrm>
              <a:off x="6031167" y="8407543"/>
              <a:ext cx="78418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Edelmoedig</a:t>
              </a:r>
            </a:p>
          </p:txBody>
        </p:sp>
        <p:sp>
          <p:nvSpPr>
            <p:cNvPr id="128" name="Tekstvak 127">
              <a:extLst>
                <a:ext uri="{FF2B5EF4-FFF2-40B4-BE49-F238E27FC236}">
                  <a16:creationId xmlns:a16="http://schemas.microsoft.com/office/drawing/2014/main" id="{2D6A0636-4F1A-D841-B132-7007EAE2E820}"/>
                </a:ext>
              </a:extLst>
            </p:cNvPr>
            <p:cNvSpPr txBox="1"/>
            <p:nvPr/>
          </p:nvSpPr>
          <p:spPr>
            <a:xfrm>
              <a:off x="3480100" y="9383468"/>
              <a:ext cx="79380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Harmonieus</a:t>
              </a:r>
            </a:p>
          </p:txBody>
        </p:sp>
        <p:sp>
          <p:nvSpPr>
            <p:cNvPr id="129" name="Tekstvak 128">
              <a:extLst>
                <a:ext uri="{FF2B5EF4-FFF2-40B4-BE49-F238E27FC236}">
                  <a16:creationId xmlns:a16="http://schemas.microsoft.com/office/drawing/2014/main" id="{A7C5F6EC-94DA-084D-9198-2190DD9F3B09}"/>
                </a:ext>
              </a:extLst>
            </p:cNvPr>
            <p:cNvSpPr txBox="1"/>
            <p:nvPr/>
          </p:nvSpPr>
          <p:spPr>
            <a:xfrm>
              <a:off x="4446645" y="9384145"/>
              <a:ext cx="49725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Vrolijk</a:t>
              </a:r>
            </a:p>
          </p:txBody>
        </p:sp>
        <p:sp>
          <p:nvSpPr>
            <p:cNvPr id="130" name="Tekstvak 129">
              <a:extLst>
                <a:ext uri="{FF2B5EF4-FFF2-40B4-BE49-F238E27FC236}">
                  <a16:creationId xmlns:a16="http://schemas.microsoft.com/office/drawing/2014/main" id="{7BB8DA1E-27FF-E54F-BB2A-022728543D38}"/>
                </a:ext>
              </a:extLst>
            </p:cNvPr>
            <p:cNvSpPr txBox="1"/>
            <p:nvPr/>
          </p:nvSpPr>
          <p:spPr>
            <a:xfrm>
              <a:off x="5204698" y="9383468"/>
              <a:ext cx="7409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Doordrijver</a:t>
              </a:r>
            </a:p>
          </p:txBody>
        </p:sp>
        <p:sp>
          <p:nvSpPr>
            <p:cNvPr id="131" name="Tekstvak 130">
              <a:extLst>
                <a:ext uri="{FF2B5EF4-FFF2-40B4-BE49-F238E27FC236}">
                  <a16:creationId xmlns:a16="http://schemas.microsoft.com/office/drawing/2014/main" id="{D7647ED6-8857-A64C-8D6E-DDF062120CA1}"/>
                </a:ext>
              </a:extLst>
            </p:cNvPr>
            <p:cNvSpPr txBox="1"/>
            <p:nvPr/>
          </p:nvSpPr>
          <p:spPr>
            <a:xfrm>
              <a:off x="6032445" y="9383468"/>
              <a:ext cx="7970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Geanimeerd</a:t>
              </a:r>
            </a:p>
          </p:txBody>
        </p:sp>
        <p:sp>
          <p:nvSpPr>
            <p:cNvPr id="250" name="Tekstvak 249">
              <a:extLst>
                <a:ext uri="{FF2B5EF4-FFF2-40B4-BE49-F238E27FC236}">
                  <a16:creationId xmlns:a16="http://schemas.microsoft.com/office/drawing/2014/main" id="{B4D72643-FCE4-B844-8EAE-F7B14A78A69B}"/>
                </a:ext>
              </a:extLst>
            </p:cNvPr>
            <p:cNvSpPr txBox="1"/>
            <p:nvPr/>
          </p:nvSpPr>
          <p:spPr>
            <a:xfrm>
              <a:off x="6098601" y="8895206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251" name="Tekstvak 250">
              <a:extLst>
                <a:ext uri="{FF2B5EF4-FFF2-40B4-BE49-F238E27FC236}">
                  <a16:creationId xmlns:a16="http://schemas.microsoft.com/office/drawing/2014/main" id="{8CA1C735-A0CF-D74A-ADCE-ABA2E4A34605}"/>
                </a:ext>
              </a:extLst>
            </p:cNvPr>
            <p:cNvSpPr txBox="1"/>
            <p:nvPr/>
          </p:nvSpPr>
          <p:spPr>
            <a:xfrm>
              <a:off x="4413900" y="8919157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252" name="Tekstvak 251">
              <a:extLst>
                <a:ext uri="{FF2B5EF4-FFF2-40B4-BE49-F238E27FC236}">
                  <a16:creationId xmlns:a16="http://schemas.microsoft.com/office/drawing/2014/main" id="{F921DEA5-8485-1D4D-8AD6-71CE159D3198}"/>
                </a:ext>
              </a:extLst>
            </p:cNvPr>
            <p:cNvSpPr txBox="1"/>
            <p:nvPr/>
          </p:nvSpPr>
          <p:spPr>
            <a:xfrm>
              <a:off x="3808259" y="8912287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253" name="Tekstvak 252">
              <a:extLst>
                <a:ext uri="{FF2B5EF4-FFF2-40B4-BE49-F238E27FC236}">
                  <a16:creationId xmlns:a16="http://schemas.microsoft.com/office/drawing/2014/main" id="{5AB85E2A-744D-D74F-AEB7-0ECB03EEF432}"/>
                </a:ext>
              </a:extLst>
            </p:cNvPr>
            <p:cNvSpPr txBox="1"/>
            <p:nvPr/>
          </p:nvSpPr>
          <p:spPr>
            <a:xfrm>
              <a:off x="3794957" y="8673518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❖</a:t>
              </a:r>
            </a:p>
          </p:txBody>
        </p:sp>
        <p:sp>
          <p:nvSpPr>
            <p:cNvPr id="254" name="Tekstvak 253">
              <a:extLst>
                <a:ext uri="{FF2B5EF4-FFF2-40B4-BE49-F238E27FC236}">
                  <a16:creationId xmlns:a16="http://schemas.microsoft.com/office/drawing/2014/main" id="{0C8F96B3-CB41-1F49-B49A-1166D3C6938E}"/>
                </a:ext>
              </a:extLst>
            </p:cNvPr>
            <p:cNvSpPr txBox="1"/>
            <p:nvPr/>
          </p:nvSpPr>
          <p:spPr>
            <a:xfrm>
              <a:off x="5506414" y="9003442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❖</a:t>
              </a:r>
            </a:p>
          </p:txBody>
        </p:sp>
        <p:sp>
          <p:nvSpPr>
            <p:cNvPr id="259" name="Tekstvak 258">
              <a:extLst>
                <a:ext uri="{FF2B5EF4-FFF2-40B4-BE49-F238E27FC236}">
                  <a16:creationId xmlns:a16="http://schemas.microsoft.com/office/drawing/2014/main" id="{1EDCF686-69E5-364D-A998-25DA46BCC238}"/>
                </a:ext>
              </a:extLst>
            </p:cNvPr>
            <p:cNvSpPr txBox="1"/>
            <p:nvPr/>
          </p:nvSpPr>
          <p:spPr>
            <a:xfrm>
              <a:off x="4406262" y="8680984"/>
              <a:ext cx="4026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∞</a:t>
              </a:r>
            </a:p>
          </p:txBody>
        </p:sp>
        <p:sp>
          <p:nvSpPr>
            <p:cNvPr id="262" name="Tekstvak 261">
              <a:extLst>
                <a:ext uri="{FF2B5EF4-FFF2-40B4-BE49-F238E27FC236}">
                  <a16:creationId xmlns:a16="http://schemas.microsoft.com/office/drawing/2014/main" id="{6B9F3A41-1E34-D143-82ED-17D2373FE18D}"/>
                </a:ext>
              </a:extLst>
            </p:cNvPr>
            <p:cNvSpPr txBox="1"/>
            <p:nvPr/>
          </p:nvSpPr>
          <p:spPr>
            <a:xfrm>
              <a:off x="5474124" y="8617608"/>
              <a:ext cx="489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400" dirty="0"/>
                <a:t>▲</a:t>
              </a:r>
            </a:p>
          </p:txBody>
        </p:sp>
        <p:sp>
          <p:nvSpPr>
            <p:cNvPr id="124" name="Tekstvak 123">
              <a:extLst>
                <a:ext uri="{FF2B5EF4-FFF2-40B4-BE49-F238E27FC236}">
                  <a16:creationId xmlns:a16="http://schemas.microsoft.com/office/drawing/2014/main" id="{93AD410F-7E3B-BE4B-B213-7541FFC2D2C8}"/>
                </a:ext>
              </a:extLst>
            </p:cNvPr>
            <p:cNvSpPr txBox="1"/>
            <p:nvPr/>
          </p:nvSpPr>
          <p:spPr>
            <a:xfrm>
              <a:off x="22245" y="8419374"/>
              <a:ext cx="9185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Wilskrachtig</a:t>
              </a:r>
            </a:p>
          </p:txBody>
        </p:sp>
        <p:sp>
          <p:nvSpPr>
            <p:cNvPr id="125" name="Tekstvak 124">
              <a:extLst>
                <a:ext uri="{FF2B5EF4-FFF2-40B4-BE49-F238E27FC236}">
                  <a16:creationId xmlns:a16="http://schemas.microsoft.com/office/drawing/2014/main" id="{7CD37C8F-7FCE-8B45-915A-CB5BE9D96C72}"/>
                </a:ext>
              </a:extLst>
            </p:cNvPr>
            <p:cNvSpPr txBox="1"/>
            <p:nvPr/>
          </p:nvSpPr>
          <p:spPr>
            <a:xfrm>
              <a:off x="799965" y="8411908"/>
              <a:ext cx="91242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Breeddenkend</a:t>
              </a:r>
            </a:p>
          </p:txBody>
        </p:sp>
        <p:sp>
          <p:nvSpPr>
            <p:cNvPr id="126" name="Tekstvak 125">
              <a:extLst>
                <a:ext uri="{FF2B5EF4-FFF2-40B4-BE49-F238E27FC236}">
                  <a16:creationId xmlns:a16="http://schemas.microsoft.com/office/drawing/2014/main" id="{ED00DC89-693E-FA47-8E23-F34907168F45}"/>
                </a:ext>
              </a:extLst>
            </p:cNvPr>
            <p:cNvSpPr txBox="1"/>
            <p:nvPr/>
          </p:nvSpPr>
          <p:spPr>
            <a:xfrm>
              <a:off x="1869238" y="8407543"/>
              <a:ext cx="5325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Pionier</a:t>
              </a:r>
            </a:p>
          </p:txBody>
        </p:sp>
        <p:sp>
          <p:nvSpPr>
            <p:cNvPr id="127" name="Tekstvak 126">
              <a:extLst>
                <a:ext uri="{FF2B5EF4-FFF2-40B4-BE49-F238E27FC236}">
                  <a16:creationId xmlns:a16="http://schemas.microsoft.com/office/drawing/2014/main" id="{B89DD4C5-D0A2-F54C-8E39-7B0C442FEE50}"/>
                </a:ext>
              </a:extLst>
            </p:cNvPr>
            <p:cNvSpPr txBox="1"/>
            <p:nvPr/>
          </p:nvSpPr>
          <p:spPr>
            <a:xfrm>
              <a:off x="2675144" y="8407543"/>
              <a:ext cx="61106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Optimist</a:t>
              </a:r>
            </a:p>
          </p:txBody>
        </p:sp>
        <p:sp>
          <p:nvSpPr>
            <p:cNvPr id="132" name="Tekstvak 131">
              <a:extLst>
                <a:ext uri="{FF2B5EF4-FFF2-40B4-BE49-F238E27FC236}">
                  <a16:creationId xmlns:a16="http://schemas.microsoft.com/office/drawing/2014/main" id="{5ACD02C3-623B-8846-82EB-1CFD1C58003C}"/>
                </a:ext>
              </a:extLst>
            </p:cNvPr>
            <p:cNvSpPr txBox="1"/>
            <p:nvPr/>
          </p:nvSpPr>
          <p:spPr>
            <a:xfrm>
              <a:off x="134271" y="9383468"/>
              <a:ext cx="9185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Ordelijk</a:t>
              </a:r>
            </a:p>
          </p:txBody>
        </p:sp>
        <p:sp>
          <p:nvSpPr>
            <p:cNvPr id="133" name="Tekstvak 132">
              <a:extLst>
                <a:ext uri="{FF2B5EF4-FFF2-40B4-BE49-F238E27FC236}">
                  <a16:creationId xmlns:a16="http://schemas.microsoft.com/office/drawing/2014/main" id="{E204895A-D5C5-7F46-9DE6-46126D630657}"/>
                </a:ext>
              </a:extLst>
            </p:cNvPr>
            <p:cNvSpPr txBox="1"/>
            <p:nvPr/>
          </p:nvSpPr>
          <p:spPr>
            <a:xfrm>
              <a:off x="866964" y="9383468"/>
              <a:ext cx="7681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Verzoenend</a:t>
              </a:r>
            </a:p>
          </p:txBody>
        </p:sp>
        <p:sp>
          <p:nvSpPr>
            <p:cNvPr id="134" name="Tekstvak 133">
              <a:extLst>
                <a:ext uri="{FF2B5EF4-FFF2-40B4-BE49-F238E27FC236}">
                  <a16:creationId xmlns:a16="http://schemas.microsoft.com/office/drawing/2014/main" id="{6E15D9BF-445F-BC4D-8645-317FCAE742A1}"/>
                </a:ext>
              </a:extLst>
            </p:cNvPr>
            <p:cNvSpPr txBox="1"/>
            <p:nvPr/>
          </p:nvSpPr>
          <p:spPr>
            <a:xfrm>
              <a:off x="1783101" y="9383468"/>
              <a:ext cx="7633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Traditioneel</a:t>
              </a:r>
            </a:p>
          </p:txBody>
        </p:sp>
        <p:sp>
          <p:nvSpPr>
            <p:cNvPr id="135" name="Tekstvak 134">
              <a:extLst>
                <a:ext uri="{FF2B5EF4-FFF2-40B4-BE49-F238E27FC236}">
                  <a16:creationId xmlns:a16="http://schemas.microsoft.com/office/drawing/2014/main" id="{F4D5C454-D856-AC40-9962-33EA5B111244}"/>
                </a:ext>
              </a:extLst>
            </p:cNvPr>
            <p:cNvSpPr txBox="1"/>
            <p:nvPr/>
          </p:nvSpPr>
          <p:spPr>
            <a:xfrm>
              <a:off x="2628701" y="9383468"/>
              <a:ext cx="71205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Respectvol</a:t>
              </a:r>
            </a:p>
          </p:txBody>
        </p:sp>
        <p:sp>
          <p:nvSpPr>
            <p:cNvPr id="249" name="Tekstvak 248">
              <a:extLst>
                <a:ext uri="{FF2B5EF4-FFF2-40B4-BE49-F238E27FC236}">
                  <a16:creationId xmlns:a16="http://schemas.microsoft.com/office/drawing/2014/main" id="{4DB39926-7BAC-5444-AC39-F2DA784F2040}"/>
                </a:ext>
              </a:extLst>
            </p:cNvPr>
            <p:cNvSpPr txBox="1"/>
            <p:nvPr/>
          </p:nvSpPr>
          <p:spPr>
            <a:xfrm>
              <a:off x="367377" y="8558034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255" name="Tekstvak 254">
              <a:extLst>
                <a:ext uri="{FF2B5EF4-FFF2-40B4-BE49-F238E27FC236}">
                  <a16:creationId xmlns:a16="http://schemas.microsoft.com/office/drawing/2014/main" id="{D14E8B90-4D48-B64F-AEFE-34852BF43729}"/>
                </a:ext>
              </a:extLst>
            </p:cNvPr>
            <p:cNvSpPr txBox="1"/>
            <p:nvPr/>
          </p:nvSpPr>
          <p:spPr>
            <a:xfrm>
              <a:off x="2084944" y="8673118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❖</a:t>
              </a:r>
            </a:p>
          </p:txBody>
        </p:sp>
        <p:sp>
          <p:nvSpPr>
            <p:cNvPr id="256" name="Tekstvak 255">
              <a:extLst>
                <a:ext uri="{FF2B5EF4-FFF2-40B4-BE49-F238E27FC236}">
                  <a16:creationId xmlns:a16="http://schemas.microsoft.com/office/drawing/2014/main" id="{BA10A27B-47F7-3948-8CFD-CA5D0BAF279D}"/>
                </a:ext>
              </a:extLst>
            </p:cNvPr>
            <p:cNvSpPr txBox="1"/>
            <p:nvPr/>
          </p:nvSpPr>
          <p:spPr>
            <a:xfrm>
              <a:off x="2081835" y="8997042"/>
              <a:ext cx="4026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∞</a:t>
              </a:r>
            </a:p>
          </p:txBody>
        </p:sp>
        <p:sp>
          <p:nvSpPr>
            <p:cNvPr id="258" name="Tekstvak 257">
              <a:extLst>
                <a:ext uri="{FF2B5EF4-FFF2-40B4-BE49-F238E27FC236}">
                  <a16:creationId xmlns:a16="http://schemas.microsoft.com/office/drawing/2014/main" id="{F13B6774-A91F-6841-BA32-CF3FD62FB857}"/>
                </a:ext>
              </a:extLst>
            </p:cNvPr>
            <p:cNvSpPr txBox="1"/>
            <p:nvPr/>
          </p:nvSpPr>
          <p:spPr>
            <a:xfrm>
              <a:off x="945211" y="8988295"/>
              <a:ext cx="4026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∞</a:t>
              </a:r>
            </a:p>
          </p:txBody>
        </p:sp>
        <p:sp>
          <p:nvSpPr>
            <p:cNvPr id="260" name="Tekstvak 259">
              <a:extLst>
                <a:ext uri="{FF2B5EF4-FFF2-40B4-BE49-F238E27FC236}">
                  <a16:creationId xmlns:a16="http://schemas.microsoft.com/office/drawing/2014/main" id="{BA1F4BCB-64A9-4340-B483-91EEC6B99028}"/>
                </a:ext>
              </a:extLst>
            </p:cNvPr>
            <p:cNvSpPr txBox="1"/>
            <p:nvPr/>
          </p:nvSpPr>
          <p:spPr>
            <a:xfrm>
              <a:off x="2628339" y="8966449"/>
              <a:ext cx="489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400" dirty="0"/>
                <a:t>▲</a:t>
              </a:r>
            </a:p>
          </p:txBody>
        </p:sp>
        <p:sp>
          <p:nvSpPr>
            <p:cNvPr id="261" name="Tekstvak 260">
              <a:extLst>
                <a:ext uri="{FF2B5EF4-FFF2-40B4-BE49-F238E27FC236}">
                  <a16:creationId xmlns:a16="http://schemas.microsoft.com/office/drawing/2014/main" id="{10AEF728-59ED-DE4B-82D8-7FD5C490AE28}"/>
                </a:ext>
              </a:extLst>
            </p:cNvPr>
            <p:cNvSpPr txBox="1"/>
            <p:nvPr/>
          </p:nvSpPr>
          <p:spPr>
            <a:xfrm>
              <a:off x="334624" y="8946171"/>
              <a:ext cx="489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400" dirty="0"/>
                <a:t>▲</a:t>
              </a:r>
            </a:p>
          </p:txBody>
        </p:sp>
        <p:sp>
          <p:nvSpPr>
            <p:cNvPr id="263" name="Tekstvak 262">
              <a:extLst>
                <a:ext uri="{FF2B5EF4-FFF2-40B4-BE49-F238E27FC236}">
                  <a16:creationId xmlns:a16="http://schemas.microsoft.com/office/drawing/2014/main" id="{987121D7-F72C-3849-BF79-3CC5942341B7}"/>
                </a:ext>
              </a:extLst>
            </p:cNvPr>
            <p:cNvSpPr txBox="1"/>
            <p:nvPr/>
          </p:nvSpPr>
          <p:spPr>
            <a:xfrm>
              <a:off x="937782" y="8661786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✪</a:t>
              </a:r>
            </a:p>
          </p:txBody>
        </p:sp>
        <p:sp>
          <p:nvSpPr>
            <p:cNvPr id="264" name="Tekstvak 263">
              <a:extLst>
                <a:ext uri="{FF2B5EF4-FFF2-40B4-BE49-F238E27FC236}">
                  <a16:creationId xmlns:a16="http://schemas.microsoft.com/office/drawing/2014/main" id="{DB210747-55CA-E344-A7FE-D6728218F29D}"/>
                </a:ext>
              </a:extLst>
            </p:cNvPr>
            <p:cNvSpPr txBox="1"/>
            <p:nvPr/>
          </p:nvSpPr>
          <p:spPr>
            <a:xfrm>
              <a:off x="2669551" y="8680984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✪</a:t>
              </a:r>
            </a:p>
          </p:txBody>
        </p:sp>
      </p:grpSp>
      <p:grpSp>
        <p:nvGrpSpPr>
          <p:cNvPr id="13" name="Groep 12">
            <a:extLst>
              <a:ext uri="{FF2B5EF4-FFF2-40B4-BE49-F238E27FC236}">
                <a16:creationId xmlns:a16="http://schemas.microsoft.com/office/drawing/2014/main" id="{A50D0F18-A459-B549-95B1-B1BA06E1D340}"/>
              </a:ext>
            </a:extLst>
          </p:cNvPr>
          <p:cNvGrpSpPr/>
          <p:nvPr/>
        </p:nvGrpSpPr>
        <p:grpSpPr>
          <a:xfrm>
            <a:off x="62560" y="8337871"/>
            <a:ext cx="6688817" cy="1292695"/>
            <a:chOff x="90620" y="686353"/>
            <a:chExt cx="6688817" cy="1292695"/>
          </a:xfrm>
        </p:grpSpPr>
        <p:sp>
          <p:nvSpPr>
            <p:cNvPr id="207" name="Tekstvak 206">
              <a:extLst>
                <a:ext uri="{FF2B5EF4-FFF2-40B4-BE49-F238E27FC236}">
                  <a16:creationId xmlns:a16="http://schemas.microsoft.com/office/drawing/2014/main" id="{6206CEE3-1A6C-4B4C-AA39-7071586B7998}"/>
                </a:ext>
              </a:extLst>
            </p:cNvPr>
            <p:cNvSpPr txBox="1"/>
            <p:nvPr/>
          </p:nvSpPr>
          <p:spPr>
            <a:xfrm>
              <a:off x="3635165" y="801408"/>
              <a:ext cx="56618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Creatief</a:t>
              </a:r>
            </a:p>
          </p:txBody>
        </p:sp>
        <p:sp>
          <p:nvSpPr>
            <p:cNvPr id="208" name="Tekstvak 207">
              <a:extLst>
                <a:ext uri="{FF2B5EF4-FFF2-40B4-BE49-F238E27FC236}">
                  <a16:creationId xmlns:a16="http://schemas.microsoft.com/office/drawing/2014/main" id="{2BF774D1-6B1B-424A-94E4-3A97FBC58806}"/>
                </a:ext>
              </a:extLst>
            </p:cNvPr>
            <p:cNvSpPr txBox="1"/>
            <p:nvPr/>
          </p:nvSpPr>
          <p:spPr>
            <a:xfrm>
              <a:off x="4262354" y="801408"/>
              <a:ext cx="9092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Perfectionistist</a:t>
              </a:r>
            </a:p>
          </p:txBody>
        </p:sp>
        <p:sp>
          <p:nvSpPr>
            <p:cNvPr id="209" name="Tekstvak 208">
              <a:extLst>
                <a:ext uri="{FF2B5EF4-FFF2-40B4-BE49-F238E27FC236}">
                  <a16:creationId xmlns:a16="http://schemas.microsoft.com/office/drawing/2014/main" id="{9E089963-C71A-A049-AEE8-BD09851DAE40}"/>
                </a:ext>
              </a:extLst>
            </p:cNvPr>
            <p:cNvSpPr txBox="1"/>
            <p:nvPr/>
          </p:nvSpPr>
          <p:spPr>
            <a:xfrm>
              <a:off x="3509655" y="1715805"/>
              <a:ext cx="80342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Overtuigend</a:t>
              </a:r>
            </a:p>
          </p:txBody>
        </p:sp>
        <p:sp>
          <p:nvSpPr>
            <p:cNvPr id="213" name="Tekstvak 212">
              <a:extLst>
                <a:ext uri="{FF2B5EF4-FFF2-40B4-BE49-F238E27FC236}">
                  <a16:creationId xmlns:a16="http://schemas.microsoft.com/office/drawing/2014/main" id="{A3981D7F-762D-4D4D-B364-287F20D4CAEE}"/>
                </a:ext>
              </a:extLst>
            </p:cNvPr>
            <p:cNvSpPr txBox="1"/>
            <p:nvPr/>
          </p:nvSpPr>
          <p:spPr>
            <a:xfrm>
              <a:off x="4383422" y="1717438"/>
              <a:ext cx="7152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Vriendelijk</a:t>
              </a:r>
            </a:p>
          </p:txBody>
        </p:sp>
        <p:sp>
          <p:nvSpPr>
            <p:cNvPr id="214" name="Tekstvak 213">
              <a:extLst>
                <a:ext uri="{FF2B5EF4-FFF2-40B4-BE49-F238E27FC236}">
                  <a16:creationId xmlns:a16="http://schemas.microsoft.com/office/drawing/2014/main" id="{6DC5E306-572E-4D4C-A9A7-D726522A0927}"/>
                </a:ext>
              </a:extLst>
            </p:cNvPr>
            <p:cNvSpPr txBox="1"/>
            <p:nvPr/>
          </p:nvSpPr>
          <p:spPr>
            <a:xfrm>
              <a:off x="3854265" y="923248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237" name="Tekstvak 236">
              <a:extLst>
                <a:ext uri="{FF2B5EF4-FFF2-40B4-BE49-F238E27FC236}">
                  <a16:creationId xmlns:a16="http://schemas.microsoft.com/office/drawing/2014/main" id="{BB734E31-5FB9-0141-BF97-2A7566F48849}"/>
                </a:ext>
              </a:extLst>
            </p:cNvPr>
            <p:cNvSpPr txBox="1"/>
            <p:nvPr/>
          </p:nvSpPr>
          <p:spPr>
            <a:xfrm>
              <a:off x="4375835" y="977871"/>
              <a:ext cx="489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400" dirty="0"/>
                <a:t>▲</a:t>
              </a:r>
            </a:p>
          </p:txBody>
        </p:sp>
        <p:sp>
          <p:nvSpPr>
            <p:cNvPr id="246" name="Tekstvak 245">
              <a:extLst>
                <a:ext uri="{FF2B5EF4-FFF2-40B4-BE49-F238E27FC236}">
                  <a16:creationId xmlns:a16="http://schemas.microsoft.com/office/drawing/2014/main" id="{B9CF7979-3264-EE4B-A202-A690A659EC89}"/>
                </a:ext>
              </a:extLst>
            </p:cNvPr>
            <p:cNvSpPr txBox="1"/>
            <p:nvPr/>
          </p:nvSpPr>
          <p:spPr>
            <a:xfrm>
              <a:off x="3860677" y="1350359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✪</a:t>
              </a:r>
            </a:p>
          </p:txBody>
        </p:sp>
        <p:sp>
          <p:nvSpPr>
            <p:cNvPr id="257" name="Tekstvak 256">
              <a:extLst>
                <a:ext uri="{FF2B5EF4-FFF2-40B4-BE49-F238E27FC236}">
                  <a16:creationId xmlns:a16="http://schemas.microsoft.com/office/drawing/2014/main" id="{234F4D4B-252B-7640-9838-459DB1F33B40}"/>
                </a:ext>
              </a:extLst>
            </p:cNvPr>
            <p:cNvSpPr txBox="1"/>
            <p:nvPr/>
          </p:nvSpPr>
          <p:spPr>
            <a:xfrm>
              <a:off x="4431191" y="1350359"/>
              <a:ext cx="4026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∞</a:t>
              </a:r>
            </a:p>
          </p:txBody>
        </p:sp>
        <p:sp>
          <p:nvSpPr>
            <p:cNvPr id="265" name="Tekstvak 264">
              <a:extLst>
                <a:ext uri="{FF2B5EF4-FFF2-40B4-BE49-F238E27FC236}">
                  <a16:creationId xmlns:a16="http://schemas.microsoft.com/office/drawing/2014/main" id="{BBC79394-CF47-4046-858D-DD9DC5210F3A}"/>
                </a:ext>
              </a:extLst>
            </p:cNvPr>
            <p:cNvSpPr txBox="1"/>
            <p:nvPr/>
          </p:nvSpPr>
          <p:spPr>
            <a:xfrm>
              <a:off x="5226270" y="799775"/>
              <a:ext cx="72006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Gedienstig</a:t>
              </a:r>
            </a:p>
          </p:txBody>
        </p:sp>
        <p:sp>
          <p:nvSpPr>
            <p:cNvPr id="266" name="Tekstvak 265">
              <a:extLst>
                <a:ext uri="{FF2B5EF4-FFF2-40B4-BE49-F238E27FC236}">
                  <a16:creationId xmlns:a16="http://schemas.microsoft.com/office/drawing/2014/main" id="{3BA4C44E-344A-994A-B3B4-F7A259DEC233}"/>
                </a:ext>
              </a:extLst>
            </p:cNvPr>
            <p:cNvSpPr txBox="1"/>
            <p:nvPr/>
          </p:nvSpPr>
          <p:spPr>
            <a:xfrm>
              <a:off x="6198730" y="799775"/>
              <a:ext cx="51007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Streng</a:t>
              </a:r>
            </a:p>
          </p:txBody>
        </p:sp>
        <p:sp>
          <p:nvSpPr>
            <p:cNvPr id="267" name="Tekstvak 266">
              <a:extLst>
                <a:ext uri="{FF2B5EF4-FFF2-40B4-BE49-F238E27FC236}">
                  <a16:creationId xmlns:a16="http://schemas.microsoft.com/office/drawing/2014/main" id="{13EDB118-E6B2-4C47-B4D7-290B458E8A52}"/>
                </a:ext>
              </a:extLst>
            </p:cNvPr>
            <p:cNvSpPr txBox="1"/>
            <p:nvPr/>
          </p:nvSpPr>
          <p:spPr>
            <a:xfrm>
              <a:off x="5289025" y="1714172"/>
              <a:ext cx="63350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Levendig</a:t>
              </a:r>
            </a:p>
          </p:txBody>
        </p:sp>
        <p:sp>
          <p:nvSpPr>
            <p:cNvPr id="268" name="Tekstvak 267">
              <a:extLst>
                <a:ext uri="{FF2B5EF4-FFF2-40B4-BE49-F238E27FC236}">
                  <a16:creationId xmlns:a16="http://schemas.microsoft.com/office/drawing/2014/main" id="{3F87B86C-DFE6-8E49-9916-D488FBEA2C7C}"/>
                </a:ext>
              </a:extLst>
            </p:cNvPr>
            <p:cNvSpPr txBox="1"/>
            <p:nvPr/>
          </p:nvSpPr>
          <p:spPr>
            <a:xfrm>
              <a:off x="6093031" y="1715805"/>
              <a:ext cx="68640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Ambitieus</a:t>
              </a:r>
            </a:p>
          </p:txBody>
        </p:sp>
        <p:sp>
          <p:nvSpPr>
            <p:cNvPr id="269" name="Tekstvak 268">
              <a:extLst>
                <a:ext uri="{FF2B5EF4-FFF2-40B4-BE49-F238E27FC236}">
                  <a16:creationId xmlns:a16="http://schemas.microsoft.com/office/drawing/2014/main" id="{7FEC3A22-723A-A44F-A5CD-0E918A61628F}"/>
                </a:ext>
              </a:extLst>
            </p:cNvPr>
            <p:cNvSpPr txBox="1"/>
            <p:nvPr/>
          </p:nvSpPr>
          <p:spPr>
            <a:xfrm>
              <a:off x="5517346" y="1249717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280" name="Tekstvak 279">
              <a:extLst>
                <a:ext uri="{FF2B5EF4-FFF2-40B4-BE49-F238E27FC236}">
                  <a16:creationId xmlns:a16="http://schemas.microsoft.com/office/drawing/2014/main" id="{FFBA3686-FA3A-DE4F-9B9A-E18FA60CE861}"/>
                </a:ext>
              </a:extLst>
            </p:cNvPr>
            <p:cNvSpPr txBox="1"/>
            <p:nvPr/>
          </p:nvSpPr>
          <p:spPr>
            <a:xfrm>
              <a:off x="5540133" y="1014888"/>
              <a:ext cx="4026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∞</a:t>
              </a:r>
            </a:p>
          </p:txBody>
        </p:sp>
        <p:sp>
          <p:nvSpPr>
            <p:cNvPr id="283" name="Tekstvak 282">
              <a:extLst>
                <a:ext uri="{FF2B5EF4-FFF2-40B4-BE49-F238E27FC236}">
                  <a16:creationId xmlns:a16="http://schemas.microsoft.com/office/drawing/2014/main" id="{E8B69100-D1BF-0949-9EFB-2A40DE3C6CE6}"/>
                </a:ext>
              </a:extLst>
            </p:cNvPr>
            <p:cNvSpPr txBox="1"/>
            <p:nvPr/>
          </p:nvSpPr>
          <p:spPr>
            <a:xfrm>
              <a:off x="6115447" y="984110"/>
              <a:ext cx="489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400" dirty="0"/>
                <a:t>▲</a:t>
              </a:r>
            </a:p>
          </p:txBody>
        </p:sp>
        <p:sp>
          <p:nvSpPr>
            <p:cNvPr id="284" name="Tekstvak 283">
              <a:extLst>
                <a:ext uri="{FF2B5EF4-FFF2-40B4-BE49-F238E27FC236}">
                  <a16:creationId xmlns:a16="http://schemas.microsoft.com/office/drawing/2014/main" id="{6489AAC8-3541-0740-A6A3-40CD2D19EF5A}"/>
                </a:ext>
              </a:extLst>
            </p:cNvPr>
            <p:cNvSpPr txBox="1"/>
            <p:nvPr/>
          </p:nvSpPr>
          <p:spPr>
            <a:xfrm>
              <a:off x="6147671" y="1350359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❖</a:t>
              </a:r>
            </a:p>
          </p:txBody>
        </p:sp>
        <p:sp>
          <p:nvSpPr>
            <p:cNvPr id="270" name="Tekstvak 269">
              <a:extLst>
                <a:ext uri="{FF2B5EF4-FFF2-40B4-BE49-F238E27FC236}">
                  <a16:creationId xmlns:a16="http://schemas.microsoft.com/office/drawing/2014/main" id="{D8CD4164-A2AC-4248-8477-49C3B387AF68}"/>
                </a:ext>
              </a:extLst>
            </p:cNvPr>
            <p:cNvSpPr txBox="1"/>
            <p:nvPr/>
          </p:nvSpPr>
          <p:spPr>
            <a:xfrm>
              <a:off x="90620" y="686353"/>
              <a:ext cx="91859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Vertrouwens-waardig</a:t>
              </a:r>
            </a:p>
          </p:txBody>
        </p:sp>
        <p:sp>
          <p:nvSpPr>
            <p:cNvPr id="271" name="Tekstvak 270">
              <a:extLst>
                <a:ext uri="{FF2B5EF4-FFF2-40B4-BE49-F238E27FC236}">
                  <a16:creationId xmlns:a16="http://schemas.microsoft.com/office/drawing/2014/main" id="{8C94A3BD-1865-0346-8D35-E0ABCA99ED6E}"/>
                </a:ext>
              </a:extLst>
            </p:cNvPr>
            <p:cNvSpPr txBox="1"/>
            <p:nvPr/>
          </p:nvSpPr>
          <p:spPr>
            <a:xfrm>
              <a:off x="1061614" y="799775"/>
              <a:ext cx="5886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Voldaan</a:t>
              </a:r>
            </a:p>
          </p:txBody>
        </p:sp>
        <p:sp>
          <p:nvSpPr>
            <p:cNvPr id="272" name="Tekstvak 271">
              <a:extLst>
                <a:ext uri="{FF2B5EF4-FFF2-40B4-BE49-F238E27FC236}">
                  <a16:creationId xmlns:a16="http://schemas.microsoft.com/office/drawing/2014/main" id="{72D9F3B9-BF3A-E14F-89FD-26A1D4950A5A}"/>
                </a:ext>
              </a:extLst>
            </p:cNvPr>
            <p:cNvSpPr txBox="1"/>
            <p:nvPr/>
          </p:nvSpPr>
          <p:spPr>
            <a:xfrm>
              <a:off x="136137" y="1714172"/>
              <a:ext cx="6815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Afwegend</a:t>
              </a:r>
            </a:p>
          </p:txBody>
        </p:sp>
        <p:sp>
          <p:nvSpPr>
            <p:cNvPr id="273" name="Tekstvak 272">
              <a:extLst>
                <a:ext uri="{FF2B5EF4-FFF2-40B4-BE49-F238E27FC236}">
                  <a16:creationId xmlns:a16="http://schemas.microsoft.com/office/drawing/2014/main" id="{05D71E18-D8E0-EB43-9288-C1B7FFF126F8}"/>
                </a:ext>
              </a:extLst>
            </p:cNvPr>
            <p:cNvSpPr txBox="1"/>
            <p:nvPr/>
          </p:nvSpPr>
          <p:spPr>
            <a:xfrm>
              <a:off x="1033176" y="1715805"/>
              <a:ext cx="54854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Positief</a:t>
              </a:r>
            </a:p>
          </p:txBody>
        </p:sp>
        <p:sp>
          <p:nvSpPr>
            <p:cNvPr id="274" name="Tekstvak 273">
              <a:extLst>
                <a:ext uri="{FF2B5EF4-FFF2-40B4-BE49-F238E27FC236}">
                  <a16:creationId xmlns:a16="http://schemas.microsoft.com/office/drawing/2014/main" id="{90530329-224D-3643-A2E5-17E2892A40F6}"/>
                </a:ext>
              </a:extLst>
            </p:cNvPr>
            <p:cNvSpPr txBox="1"/>
            <p:nvPr/>
          </p:nvSpPr>
          <p:spPr>
            <a:xfrm>
              <a:off x="1835991" y="799775"/>
              <a:ext cx="5325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Sociaal</a:t>
              </a:r>
            </a:p>
          </p:txBody>
        </p:sp>
        <p:sp>
          <p:nvSpPr>
            <p:cNvPr id="275" name="Tekstvak 274">
              <a:extLst>
                <a:ext uri="{FF2B5EF4-FFF2-40B4-BE49-F238E27FC236}">
                  <a16:creationId xmlns:a16="http://schemas.microsoft.com/office/drawing/2014/main" id="{2FE8C0E2-1F3B-4947-B2E9-DF26F1E5A692}"/>
                </a:ext>
              </a:extLst>
            </p:cNvPr>
            <p:cNvSpPr txBox="1"/>
            <p:nvPr/>
          </p:nvSpPr>
          <p:spPr>
            <a:xfrm>
              <a:off x="2549710" y="799775"/>
              <a:ext cx="9236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Zelfvertrouwen</a:t>
              </a:r>
            </a:p>
          </p:txBody>
        </p:sp>
        <p:sp>
          <p:nvSpPr>
            <p:cNvPr id="276" name="Tekstvak 275">
              <a:extLst>
                <a:ext uri="{FF2B5EF4-FFF2-40B4-BE49-F238E27FC236}">
                  <a16:creationId xmlns:a16="http://schemas.microsoft.com/office/drawing/2014/main" id="{EC7253FE-7250-2E4A-9E00-27B40CA29793}"/>
                </a:ext>
              </a:extLst>
            </p:cNvPr>
            <p:cNvSpPr txBox="1"/>
            <p:nvPr/>
          </p:nvSpPr>
          <p:spPr>
            <a:xfrm>
              <a:off x="1782206" y="1714172"/>
              <a:ext cx="64312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Geduldig</a:t>
              </a:r>
            </a:p>
          </p:txBody>
        </p:sp>
        <p:sp>
          <p:nvSpPr>
            <p:cNvPr id="277" name="Tekstvak 276">
              <a:extLst>
                <a:ext uri="{FF2B5EF4-FFF2-40B4-BE49-F238E27FC236}">
                  <a16:creationId xmlns:a16="http://schemas.microsoft.com/office/drawing/2014/main" id="{1AF650F2-D678-8A4C-B8BB-31AF59E29539}"/>
                </a:ext>
              </a:extLst>
            </p:cNvPr>
            <p:cNvSpPr txBox="1"/>
            <p:nvPr/>
          </p:nvSpPr>
          <p:spPr>
            <a:xfrm>
              <a:off x="2564223" y="1715805"/>
              <a:ext cx="89159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Kalme spreker</a:t>
              </a:r>
            </a:p>
          </p:txBody>
        </p:sp>
        <p:sp>
          <p:nvSpPr>
            <p:cNvPr id="278" name="Tekstvak 277">
              <a:extLst>
                <a:ext uri="{FF2B5EF4-FFF2-40B4-BE49-F238E27FC236}">
                  <a16:creationId xmlns:a16="http://schemas.microsoft.com/office/drawing/2014/main" id="{D8AA172F-8854-704E-81F7-400C90F6F339}"/>
                </a:ext>
              </a:extLst>
            </p:cNvPr>
            <p:cNvSpPr txBox="1"/>
            <p:nvPr/>
          </p:nvSpPr>
          <p:spPr>
            <a:xfrm>
              <a:off x="988343" y="939470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279" name="Tekstvak 278">
              <a:extLst>
                <a:ext uri="{FF2B5EF4-FFF2-40B4-BE49-F238E27FC236}">
                  <a16:creationId xmlns:a16="http://schemas.microsoft.com/office/drawing/2014/main" id="{CC3536C3-D221-F345-A9BA-856853030727}"/>
                </a:ext>
              </a:extLst>
            </p:cNvPr>
            <p:cNvSpPr txBox="1"/>
            <p:nvPr/>
          </p:nvSpPr>
          <p:spPr>
            <a:xfrm>
              <a:off x="2089799" y="1337670"/>
              <a:ext cx="4026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∞</a:t>
              </a:r>
            </a:p>
          </p:txBody>
        </p:sp>
        <p:sp>
          <p:nvSpPr>
            <p:cNvPr id="281" name="Tekstvak 280">
              <a:extLst>
                <a:ext uri="{FF2B5EF4-FFF2-40B4-BE49-F238E27FC236}">
                  <a16:creationId xmlns:a16="http://schemas.microsoft.com/office/drawing/2014/main" id="{30C2CCC3-E234-3F40-B6B9-04914FD7ECE7}"/>
                </a:ext>
              </a:extLst>
            </p:cNvPr>
            <p:cNvSpPr txBox="1"/>
            <p:nvPr/>
          </p:nvSpPr>
          <p:spPr>
            <a:xfrm>
              <a:off x="2613267" y="1311272"/>
              <a:ext cx="489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400" dirty="0"/>
                <a:t>▲</a:t>
              </a:r>
            </a:p>
          </p:txBody>
        </p:sp>
        <p:sp>
          <p:nvSpPr>
            <p:cNvPr id="282" name="Tekstvak 281">
              <a:extLst>
                <a:ext uri="{FF2B5EF4-FFF2-40B4-BE49-F238E27FC236}">
                  <a16:creationId xmlns:a16="http://schemas.microsoft.com/office/drawing/2014/main" id="{8E19F217-92DF-2D43-935B-16E4C6F949A3}"/>
                </a:ext>
              </a:extLst>
            </p:cNvPr>
            <p:cNvSpPr txBox="1"/>
            <p:nvPr/>
          </p:nvSpPr>
          <p:spPr>
            <a:xfrm>
              <a:off x="345885" y="1311272"/>
              <a:ext cx="489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400" dirty="0"/>
                <a:t>▲</a:t>
              </a:r>
            </a:p>
          </p:txBody>
        </p:sp>
        <p:sp>
          <p:nvSpPr>
            <p:cNvPr id="285" name="Tekstvak 284">
              <a:extLst>
                <a:ext uri="{FF2B5EF4-FFF2-40B4-BE49-F238E27FC236}">
                  <a16:creationId xmlns:a16="http://schemas.microsoft.com/office/drawing/2014/main" id="{361D6AA6-4CEC-3247-8590-3AB8F75E1E72}"/>
                </a:ext>
              </a:extLst>
            </p:cNvPr>
            <p:cNvSpPr txBox="1"/>
            <p:nvPr/>
          </p:nvSpPr>
          <p:spPr>
            <a:xfrm>
              <a:off x="973373" y="1350359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❖</a:t>
              </a:r>
            </a:p>
          </p:txBody>
        </p:sp>
        <p:sp>
          <p:nvSpPr>
            <p:cNvPr id="286" name="Tekstvak 285">
              <a:extLst>
                <a:ext uri="{FF2B5EF4-FFF2-40B4-BE49-F238E27FC236}">
                  <a16:creationId xmlns:a16="http://schemas.microsoft.com/office/drawing/2014/main" id="{CB20C79F-F3DD-FB49-8C67-9E83E504F774}"/>
                </a:ext>
              </a:extLst>
            </p:cNvPr>
            <p:cNvSpPr txBox="1"/>
            <p:nvPr/>
          </p:nvSpPr>
          <p:spPr>
            <a:xfrm>
              <a:off x="2651739" y="1026578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❖</a:t>
              </a:r>
            </a:p>
          </p:txBody>
        </p:sp>
        <p:sp>
          <p:nvSpPr>
            <p:cNvPr id="287" name="Tekstvak 286">
              <a:extLst>
                <a:ext uri="{FF2B5EF4-FFF2-40B4-BE49-F238E27FC236}">
                  <a16:creationId xmlns:a16="http://schemas.microsoft.com/office/drawing/2014/main" id="{15EDE987-0578-1844-ADF0-B0C50F919336}"/>
                </a:ext>
              </a:extLst>
            </p:cNvPr>
            <p:cNvSpPr txBox="1"/>
            <p:nvPr/>
          </p:nvSpPr>
          <p:spPr>
            <a:xfrm>
              <a:off x="2082840" y="1034203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✪</a:t>
              </a:r>
            </a:p>
          </p:txBody>
        </p:sp>
        <p:sp>
          <p:nvSpPr>
            <p:cNvPr id="288" name="Tekstvak 287">
              <a:extLst>
                <a:ext uri="{FF2B5EF4-FFF2-40B4-BE49-F238E27FC236}">
                  <a16:creationId xmlns:a16="http://schemas.microsoft.com/office/drawing/2014/main" id="{EE14AB85-2D54-1A42-B8B8-64464F074ADC}"/>
                </a:ext>
              </a:extLst>
            </p:cNvPr>
            <p:cNvSpPr txBox="1"/>
            <p:nvPr/>
          </p:nvSpPr>
          <p:spPr>
            <a:xfrm>
              <a:off x="379525" y="1029409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✪</a:t>
              </a:r>
            </a:p>
          </p:txBody>
        </p:sp>
      </p:grpSp>
      <p:sp>
        <p:nvSpPr>
          <p:cNvPr id="3" name="Tekstvak 2">
            <a:extLst>
              <a:ext uri="{FF2B5EF4-FFF2-40B4-BE49-F238E27FC236}">
                <a16:creationId xmlns:a16="http://schemas.microsoft.com/office/drawing/2014/main" id="{E10D8E19-7924-8B47-BC44-E32E2C8953F3}"/>
              </a:ext>
            </a:extLst>
          </p:cNvPr>
          <p:cNvSpPr txBox="1"/>
          <p:nvPr/>
        </p:nvSpPr>
        <p:spPr>
          <a:xfrm>
            <a:off x="2153360" y="43783"/>
            <a:ext cx="455522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>
                <a:latin typeface="Avenir Next Condensed" panose="020B0506020202020204" pitchFamily="34" charset="0"/>
              </a:rPr>
              <a:t>Kies in elke cluster het woord dat u het </a:t>
            </a:r>
            <a:r>
              <a:rPr lang="nl-BE" sz="1600" b="1" dirty="0">
                <a:latin typeface="Avenir Next Condensed" panose="020B0506020202020204" pitchFamily="34" charset="0"/>
              </a:rPr>
              <a:t>meest</a:t>
            </a:r>
            <a:r>
              <a:rPr lang="nl-BE" sz="1600" dirty="0">
                <a:latin typeface="Avenir Next Condensed" panose="020B0506020202020204" pitchFamily="34" charset="0"/>
              </a:rPr>
              <a:t> karakteriseert.</a:t>
            </a:r>
          </a:p>
          <a:p>
            <a:r>
              <a:rPr lang="nl-BE" sz="1400" dirty="0">
                <a:latin typeface="Avenir Next Condensed" panose="020B0506020202020204" pitchFamily="34" charset="0"/>
              </a:rPr>
              <a:t>Omcirkel het bijbehorende symbool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EB672DAD-4F63-9941-BBA3-FE77A3EC7768}"/>
              </a:ext>
            </a:extLst>
          </p:cNvPr>
          <p:cNvSpPr txBox="1"/>
          <p:nvPr/>
        </p:nvSpPr>
        <p:spPr>
          <a:xfrm>
            <a:off x="42682" y="57607"/>
            <a:ext cx="2099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b="1" dirty="0">
                <a:latin typeface="Avenir Next Condensed" panose="020B0506020202020204" pitchFamily="34" charset="0"/>
              </a:rPr>
              <a:t>Persoonlijkheidstest</a:t>
            </a:r>
          </a:p>
          <a:p>
            <a:r>
              <a:rPr lang="nl-BE" b="1" dirty="0">
                <a:latin typeface="Avenir Next Condensed" panose="020B0506020202020204" pitchFamily="34" charset="0"/>
              </a:rPr>
              <a:t>Deel 1</a:t>
            </a:r>
          </a:p>
        </p:txBody>
      </p:sp>
    </p:spTree>
    <p:extLst>
      <p:ext uri="{BB962C8B-B14F-4D97-AF65-F5344CB8AC3E}">
        <p14:creationId xmlns:p14="http://schemas.microsoft.com/office/powerpoint/2010/main" val="2646051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kstvak 71">
            <a:extLst>
              <a:ext uri="{FF2B5EF4-FFF2-40B4-BE49-F238E27FC236}">
                <a16:creationId xmlns:a16="http://schemas.microsoft.com/office/drawing/2014/main" id="{475EA7C0-BFD4-0D4A-93FE-D6E08F0A1EE8}"/>
              </a:ext>
            </a:extLst>
          </p:cNvPr>
          <p:cNvSpPr txBox="1"/>
          <p:nvPr/>
        </p:nvSpPr>
        <p:spPr>
          <a:xfrm>
            <a:off x="3522058" y="3802700"/>
            <a:ext cx="8034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Overtuigend</a:t>
            </a:r>
          </a:p>
        </p:txBody>
      </p:sp>
      <p:sp>
        <p:nvSpPr>
          <p:cNvPr id="73" name="Tekstvak 72">
            <a:extLst>
              <a:ext uri="{FF2B5EF4-FFF2-40B4-BE49-F238E27FC236}">
                <a16:creationId xmlns:a16="http://schemas.microsoft.com/office/drawing/2014/main" id="{A8C8E753-4C4A-5340-A422-6B3FB9E3716D}"/>
              </a:ext>
            </a:extLst>
          </p:cNvPr>
          <p:cNvSpPr txBox="1"/>
          <p:nvPr/>
        </p:nvSpPr>
        <p:spPr>
          <a:xfrm>
            <a:off x="4415446" y="3809253"/>
            <a:ext cx="5693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Flexibel</a:t>
            </a:r>
          </a:p>
        </p:txBody>
      </p:sp>
      <p:sp>
        <p:nvSpPr>
          <p:cNvPr id="74" name="Tekstvak 73">
            <a:extLst>
              <a:ext uri="{FF2B5EF4-FFF2-40B4-BE49-F238E27FC236}">
                <a16:creationId xmlns:a16="http://schemas.microsoft.com/office/drawing/2014/main" id="{4C88D82D-288D-2E43-A9FE-B2B1A5366609}"/>
              </a:ext>
            </a:extLst>
          </p:cNvPr>
          <p:cNvSpPr txBox="1"/>
          <p:nvPr/>
        </p:nvSpPr>
        <p:spPr>
          <a:xfrm>
            <a:off x="5212451" y="3812780"/>
            <a:ext cx="7681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Gerafineerd</a:t>
            </a:r>
          </a:p>
        </p:txBody>
      </p:sp>
      <p:sp>
        <p:nvSpPr>
          <p:cNvPr id="75" name="Tekstvak 74">
            <a:extLst>
              <a:ext uri="{FF2B5EF4-FFF2-40B4-BE49-F238E27FC236}">
                <a16:creationId xmlns:a16="http://schemas.microsoft.com/office/drawing/2014/main" id="{F2D121E5-85E0-6D4B-8849-0EF13904CD03}"/>
              </a:ext>
            </a:extLst>
          </p:cNvPr>
          <p:cNvSpPr txBox="1"/>
          <p:nvPr/>
        </p:nvSpPr>
        <p:spPr>
          <a:xfrm>
            <a:off x="5999044" y="3809253"/>
            <a:ext cx="8210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Onbezonnen</a:t>
            </a:r>
          </a:p>
        </p:txBody>
      </p:sp>
      <p:sp>
        <p:nvSpPr>
          <p:cNvPr id="80" name="Tekstvak 79">
            <a:extLst>
              <a:ext uri="{FF2B5EF4-FFF2-40B4-BE49-F238E27FC236}">
                <a16:creationId xmlns:a16="http://schemas.microsoft.com/office/drawing/2014/main" id="{5656A4B0-F3DC-A14E-BDE9-0B8BF499EAB6}"/>
              </a:ext>
            </a:extLst>
          </p:cNvPr>
          <p:cNvSpPr txBox="1"/>
          <p:nvPr/>
        </p:nvSpPr>
        <p:spPr>
          <a:xfrm>
            <a:off x="3549626" y="4791991"/>
            <a:ext cx="8306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Onverschillig</a:t>
            </a:r>
          </a:p>
        </p:txBody>
      </p:sp>
      <p:sp>
        <p:nvSpPr>
          <p:cNvPr id="81" name="Tekstvak 80">
            <a:extLst>
              <a:ext uri="{FF2B5EF4-FFF2-40B4-BE49-F238E27FC236}">
                <a16:creationId xmlns:a16="http://schemas.microsoft.com/office/drawing/2014/main" id="{CF12D466-FDF3-DA43-8683-BE1732746888}"/>
              </a:ext>
            </a:extLst>
          </p:cNvPr>
          <p:cNvSpPr txBox="1"/>
          <p:nvPr/>
        </p:nvSpPr>
        <p:spPr>
          <a:xfrm>
            <a:off x="4459443" y="4801636"/>
            <a:ext cx="4972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Vrolijk</a:t>
            </a:r>
          </a:p>
        </p:txBody>
      </p:sp>
      <p:sp>
        <p:nvSpPr>
          <p:cNvPr id="82" name="Tekstvak 81">
            <a:extLst>
              <a:ext uri="{FF2B5EF4-FFF2-40B4-BE49-F238E27FC236}">
                <a16:creationId xmlns:a16="http://schemas.microsoft.com/office/drawing/2014/main" id="{0CD8040A-9307-B848-A673-C307CC55CCED}"/>
              </a:ext>
            </a:extLst>
          </p:cNvPr>
          <p:cNvSpPr txBox="1"/>
          <p:nvPr/>
        </p:nvSpPr>
        <p:spPr>
          <a:xfrm>
            <a:off x="5261285" y="4795570"/>
            <a:ext cx="7024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Diplomaat</a:t>
            </a:r>
          </a:p>
        </p:txBody>
      </p:sp>
      <p:sp>
        <p:nvSpPr>
          <p:cNvPr id="83" name="Tekstvak 82">
            <a:extLst>
              <a:ext uri="{FF2B5EF4-FFF2-40B4-BE49-F238E27FC236}">
                <a16:creationId xmlns:a16="http://schemas.microsoft.com/office/drawing/2014/main" id="{2CAF605E-B873-164B-9BAD-92330CC09671}"/>
              </a:ext>
            </a:extLst>
          </p:cNvPr>
          <p:cNvSpPr txBox="1"/>
          <p:nvPr/>
        </p:nvSpPr>
        <p:spPr>
          <a:xfrm>
            <a:off x="6124837" y="4795570"/>
            <a:ext cx="5677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Filosoof</a:t>
            </a:r>
          </a:p>
        </p:txBody>
      </p:sp>
      <p:sp>
        <p:nvSpPr>
          <p:cNvPr id="104" name="Tekstvak 103">
            <a:extLst>
              <a:ext uri="{FF2B5EF4-FFF2-40B4-BE49-F238E27FC236}">
                <a16:creationId xmlns:a16="http://schemas.microsoft.com/office/drawing/2014/main" id="{CCE1A3F7-6901-CB42-950C-59924ED1183D}"/>
              </a:ext>
            </a:extLst>
          </p:cNvPr>
          <p:cNvSpPr txBox="1"/>
          <p:nvPr/>
        </p:nvSpPr>
        <p:spPr>
          <a:xfrm>
            <a:off x="3466923" y="6865021"/>
            <a:ext cx="8867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Sfeerschepper</a:t>
            </a:r>
          </a:p>
        </p:txBody>
      </p:sp>
      <p:sp>
        <p:nvSpPr>
          <p:cNvPr id="105" name="Tekstvak 104">
            <a:extLst>
              <a:ext uri="{FF2B5EF4-FFF2-40B4-BE49-F238E27FC236}">
                <a16:creationId xmlns:a16="http://schemas.microsoft.com/office/drawing/2014/main" id="{997C5986-5DD5-CA43-B361-97D0120A4064}"/>
              </a:ext>
            </a:extLst>
          </p:cNvPr>
          <p:cNvSpPr txBox="1"/>
          <p:nvPr/>
        </p:nvSpPr>
        <p:spPr>
          <a:xfrm>
            <a:off x="4422387" y="6870857"/>
            <a:ext cx="6319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Agressief</a:t>
            </a:r>
          </a:p>
        </p:txBody>
      </p:sp>
      <p:sp>
        <p:nvSpPr>
          <p:cNvPr id="106" name="Tekstvak 105">
            <a:extLst>
              <a:ext uri="{FF2B5EF4-FFF2-40B4-BE49-F238E27FC236}">
                <a16:creationId xmlns:a16="http://schemas.microsoft.com/office/drawing/2014/main" id="{04F72037-9080-6141-9807-6C0179667C13}"/>
              </a:ext>
            </a:extLst>
          </p:cNvPr>
          <p:cNvSpPr txBox="1"/>
          <p:nvPr/>
        </p:nvSpPr>
        <p:spPr>
          <a:xfrm>
            <a:off x="5119446" y="6877967"/>
            <a:ext cx="8996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Beïnvloedbaar</a:t>
            </a:r>
          </a:p>
        </p:txBody>
      </p:sp>
      <p:sp>
        <p:nvSpPr>
          <p:cNvPr id="107" name="Tekstvak 106">
            <a:extLst>
              <a:ext uri="{FF2B5EF4-FFF2-40B4-BE49-F238E27FC236}">
                <a16:creationId xmlns:a16="http://schemas.microsoft.com/office/drawing/2014/main" id="{3C2D5256-3358-BC46-A3A3-751BD9AF65E1}"/>
              </a:ext>
            </a:extLst>
          </p:cNvPr>
          <p:cNvSpPr txBox="1"/>
          <p:nvPr/>
        </p:nvSpPr>
        <p:spPr>
          <a:xfrm>
            <a:off x="6086843" y="6877967"/>
            <a:ext cx="6783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Charmeur</a:t>
            </a:r>
          </a:p>
        </p:txBody>
      </p:sp>
      <p:sp>
        <p:nvSpPr>
          <p:cNvPr id="112" name="Tekstvak 111">
            <a:extLst>
              <a:ext uri="{FF2B5EF4-FFF2-40B4-BE49-F238E27FC236}">
                <a16:creationId xmlns:a16="http://schemas.microsoft.com/office/drawing/2014/main" id="{8127C631-96E9-C34B-9505-AC5C50925ED3}"/>
              </a:ext>
            </a:extLst>
          </p:cNvPr>
          <p:cNvSpPr txBox="1"/>
          <p:nvPr/>
        </p:nvSpPr>
        <p:spPr>
          <a:xfrm>
            <a:off x="3593482" y="7834694"/>
            <a:ext cx="5613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Angstig</a:t>
            </a:r>
          </a:p>
        </p:txBody>
      </p:sp>
      <p:sp>
        <p:nvSpPr>
          <p:cNvPr id="113" name="Tekstvak 112">
            <a:extLst>
              <a:ext uri="{FF2B5EF4-FFF2-40B4-BE49-F238E27FC236}">
                <a16:creationId xmlns:a16="http://schemas.microsoft.com/office/drawing/2014/main" id="{EE2A8190-5B02-3F48-9CB4-373AD59F9AB6}"/>
              </a:ext>
            </a:extLst>
          </p:cNvPr>
          <p:cNvSpPr txBox="1"/>
          <p:nvPr/>
        </p:nvSpPr>
        <p:spPr>
          <a:xfrm>
            <a:off x="4460672" y="7837159"/>
            <a:ext cx="5341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Altruïst</a:t>
            </a:r>
          </a:p>
        </p:txBody>
      </p:sp>
      <p:sp>
        <p:nvSpPr>
          <p:cNvPr id="114" name="Tekstvak 113">
            <a:extLst>
              <a:ext uri="{FF2B5EF4-FFF2-40B4-BE49-F238E27FC236}">
                <a16:creationId xmlns:a16="http://schemas.microsoft.com/office/drawing/2014/main" id="{10169900-4DC6-C846-957C-6C6389747620}"/>
              </a:ext>
            </a:extLst>
          </p:cNvPr>
          <p:cNvSpPr txBox="1"/>
          <p:nvPr/>
        </p:nvSpPr>
        <p:spPr>
          <a:xfrm>
            <a:off x="5328040" y="7844207"/>
            <a:ext cx="4956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Loyaal</a:t>
            </a:r>
          </a:p>
        </p:txBody>
      </p:sp>
      <p:sp>
        <p:nvSpPr>
          <p:cNvPr id="115" name="Tekstvak 114">
            <a:extLst>
              <a:ext uri="{FF2B5EF4-FFF2-40B4-BE49-F238E27FC236}">
                <a16:creationId xmlns:a16="http://schemas.microsoft.com/office/drawing/2014/main" id="{5493DE38-8F03-9248-836D-6CFBB3E9FF37}"/>
              </a:ext>
            </a:extLst>
          </p:cNvPr>
          <p:cNvSpPr txBox="1"/>
          <p:nvPr/>
        </p:nvSpPr>
        <p:spPr>
          <a:xfrm>
            <a:off x="6070221" y="7848637"/>
            <a:ext cx="7473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Veroverend</a:t>
            </a:r>
          </a:p>
        </p:txBody>
      </p:sp>
      <p:sp>
        <p:nvSpPr>
          <p:cNvPr id="194" name="Tekstvak 193">
            <a:extLst>
              <a:ext uri="{FF2B5EF4-FFF2-40B4-BE49-F238E27FC236}">
                <a16:creationId xmlns:a16="http://schemas.microsoft.com/office/drawing/2014/main" id="{B47D3B34-DB22-FD4E-AA98-895CDFE1774D}"/>
              </a:ext>
            </a:extLst>
          </p:cNvPr>
          <p:cNvSpPr txBox="1"/>
          <p:nvPr/>
        </p:nvSpPr>
        <p:spPr>
          <a:xfrm>
            <a:off x="6126573" y="4425012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198" name="Tekstvak 197">
            <a:extLst>
              <a:ext uri="{FF2B5EF4-FFF2-40B4-BE49-F238E27FC236}">
                <a16:creationId xmlns:a16="http://schemas.microsoft.com/office/drawing/2014/main" id="{CB96E72C-C1DD-9A48-9A2B-1FE80884526C}"/>
              </a:ext>
            </a:extLst>
          </p:cNvPr>
          <p:cNvSpPr txBox="1"/>
          <p:nvPr/>
        </p:nvSpPr>
        <p:spPr>
          <a:xfrm>
            <a:off x="5546121" y="3989002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199" name="Tekstvak 198">
            <a:extLst>
              <a:ext uri="{FF2B5EF4-FFF2-40B4-BE49-F238E27FC236}">
                <a16:creationId xmlns:a16="http://schemas.microsoft.com/office/drawing/2014/main" id="{116E0552-0C64-FD46-BB96-4743018FB681}"/>
              </a:ext>
            </a:extLst>
          </p:cNvPr>
          <p:cNvSpPr txBox="1"/>
          <p:nvPr/>
        </p:nvSpPr>
        <p:spPr>
          <a:xfrm>
            <a:off x="3837248" y="4315611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00" name="Tekstvak 199">
            <a:extLst>
              <a:ext uri="{FF2B5EF4-FFF2-40B4-BE49-F238E27FC236}">
                <a16:creationId xmlns:a16="http://schemas.microsoft.com/office/drawing/2014/main" id="{3AA1AE5A-C18B-E840-BD19-B37541909F50}"/>
              </a:ext>
            </a:extLst>
          </p:cNvPr>
          <p:cNvSpPr txBox="1"/>
          <p:nvPr/>
        </p:nvSpPr>
        <p:spPr>
          <a:xfrm>
            <a:off x="3843513" y="4088759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01" name="Tekstvak 200">
            <a:extLst>
              <a:ext uri="{FF2B5EF4-FFF2-40B4-BE49-F238E27FC236}">
                <a16:creationId xmlns:a16="http://schemas.microsoft.com/office/drawing/2014/main" id="{084C2A19-333E-7B47-8C2F-034FDE6321B6}"/>
              </a:ext>
            </a:extLst>
          </p:cNvPr>
          <p:cNvSpPr txBox="1"/>
          <p:nvPr/>
        </p:nvSpPr>
        <p:spPr>
          <a:xfrm>
            <a:off x="6117963" y="4091642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05" name="Tekstvak 204">
            <a:extLst>
              <a:ext uri="{FF2B5EF4-FFF2-40B4-BE49-F238E27FC236}">
                <a16:creationId xmlns:a16="http://schemas.microsoft.com/office/drawing/2014/main" id="{93100938-DFDB-B245-ADF6-83FBED353159}"/>
              </a:ext>
            </a:extLst>
          </p:cNvPr>
          <p:cNvSpPr txBox="1"/>
          <p:nvPr/>
        </p:nvSpPr>
        <p:spPr>
          <a:xfrm>
            <a:off x="5497256" y="4388781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06" name="Tekstvak 205">
            <a:extLst>
              <a:ext uri="{FF2B5EF4-FFF2-40B4-BE49-F238E27FC236}">
                <a16:creationId xmlns:a16="http://schemas.microsoft.com/office/drawing/2014/main" id="{8F3EFCF8-C2A2-AE4C-9541-3865384BD6C3}"/>
              </a:ext>
            </a:extLst>
          </p:cNvPr>
          <p:cNvSpPr txBox="1"/>
          <p:nvPr/>
        </p:nvSpPr>
        <p:spPr>
          <a:xfrm>
            <a:off x="4374498" y="4053148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12" name="Tekstvak 211">
            <a:extLst>
              <a:ext uri="{FF2B5EF4-FFF2-40B4-BE49-F238E27FC236}">
                <a16:creationId xmlns:a16="http://schemas.microsoft.com/office/drawing/2014/main" id="{5F3732B9-EACC-FB4B-BDDB-EECB57771B9B}"/>
              </a:ext>
            </a:extLst>
          </p:cNvPr>
          <p:cNvSpPr txBox="1"/>
          <p:nvPr/>
        </p:nvSpPr>
        <p:spPr>
          <a:xfrm>
            <a:off x="4414321" y="4422304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32" name="Tekstvak 231">
            <a:extLst>
              <a:ext uri="{FF2B5EF4-FFF2-40B4-BE49-F238E27FC236}">
                <a16:creationId xmlns:a16="http://schemas.microsoft.com/office/drawing/2014/main" id="{F9FC22C2-DA40-8840-ABAF-040AE1F88BC5}"/>
              </a:ext>
            </a:extLst>
          </p:cNvPr>
          <p:cNvSpPr txBox="1"/>
          <p:nvPr/>
        </p:nvSpPr>
        <p:spPr>
          <a:xfrm>
            <a:off x="6100144" y="7155376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33" name="Tekstvak 232">
            <a:extLst>
              <a:ext uri="{FF2B5EF4-FFF2-40B4-BE49-F238E27FC236}">
                <a16:creationId xmlns:a16="http://schemas.microsoft.com/office/drawing/2014/main" id="{28B4AA46-3929-8C4E-AECC-9DF3E0B9315E}"/>
              </a:ext>
            </a:extLst>
          </p:cNvPr>
          <p:cNvSpPr txBox="1"/>
          <p:nvPr/>
        </p:nvSpPr>
        <p:spPr>
          <a:xfrm>
            <a:off x="3825636" y="7150000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35" name="Tekstvak 234">
            <a:extLst>
              <a:ext uri="{FF2B5EF4-FFF2-40B4-BE49-F238E27FC236}">
                <a16:creationId xmlns:a16="http://schemas.microsoft.com/office/drawing/2014/main" id="{9467AB06-5DA1-C84C-982E-C0595A3DA83B}"/>
              </a:ext>
            </a:extLst>
          </p:cNvPr>
          <p:cNvSpPr txBox="1"/>
          <p:nvPr/>
        </p:nvSpPr>
        <p:spPr>
          <a:xfrm>
            <a:off x="5550194" y="7043651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36" name="Tekstvak 235">
            <a:extLst>
              <a:ext uri="{FF2B5EF4-FFF2-40B4-BE49-F238E27FC236}">
                <a16:creationId xmlns:a16="http://schemas.microsoft.com/office/drawing/2014/main" id="{57071C6D-FCCA-A94B-A46B-454886DBEA84}"/>
              </a:ext>
            </a:extLst>
          </p:cNvPr>
          <p:cNvSpPr txBox="1"/>
          <p:nvPr/>
        </p:nvSpPr>
        <p:spPr>
          <a:xfrm>
            <a:off x="3822093" y="7343094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40" name="Tekstvak 239">
            <a:extLst>
              <a:ext uri="{FF2B5EF4-FFF2-40B4-BE49-F238E27FC236}">
                <a16:creationId xmlns:a16="http://schemas.microsoft.com/office/drawing/2014/main" id="{A9247B68-3EF7-AA43-81F9-42913A4738BD}"/>
              </a:ext>
            </a:extLst>
          </p:cNvPr>
          <p:cNvSpPr txBox="1"/>
          <p:nvPr/>
        </p:nvSpPr>
        <p:spPr>
          <a:xfrm>
            <a:off x="6103091" y="746610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41" name="Tekstvak 240">
            <a:extLst>
              <a:ext uri="{FF2B5EF4-FFF2-40B4-BE49-F238E27FC236}">
                <a16:creationId xmlns:a16="http://schemas.microsoft.com/office/drawing/2014/main" id="{8CC07C0C-10CF-5C4D-A183-080D5558E244}"/>
              </a:ext>
            </a:extLst>
          </p:cNvPr>
          <p:cNvSpPr txBox="1"/>
          <p:nvPr/>
        </p:nvSpPr>
        <p:spPr>
          <a:xfrm>
            <a:off x="4414790" y="7161012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42" name="Tekstvak 241">
            <a:extLst>
              <a:ext uri="{FF2B5EF4-FFF2-40B4-BE49-F238E27FC236}">
                <a16:creationId xmlns:a16="http://schemas.microsoft.com/office/drawing/2014/main" id="{5310F9F1-2350-D941-B20B-0B558E22CCAD}"/>
              </a:ext>
            </a:extLst>
          </p:cNvPr>
          <p:cNvSpPr txBox="1"/>
          <p:nvPr/>
        </p:nvSpPr>
        <p:spPr>
          <a:xfrm>
            <a:off x="4413604" y="7477334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43" name="Tekstvak 242">
            <a:extLst>
              <a:ext uri="{FF2B5EF4-FFF2-40B4-BE49-F238E27FC236}">
                <a16:creationId xmlns:a16="http://schemas.microsoft.com/office/drawing/2014/main" id="{F207D28E-69F7-C944-BCA8-2CDDDA5557B8}"/>
              </a:ext>
            </a:extLst>
          </p:cNvPr>
          <p:cNvSpPr txBox="1"/>
          <p:nvPr/>
        </p:nvSpPr>
        <p:spPr>
          <a:xfrm>
            <a:off x="5558630" y="7459712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76" name="Tekstvak 75">
            <a:extLst>
              <a:ext uri="{FF2B5EF4-FFF2-40B4-BE49-F238E27FC236}">
                <a16:creationId xmlns:a16="http://schemas.microsoft.com/office/drawing/2014/main" id="{8796E00D-D915-8141-A0FC-1E363A486F1F}"/>
              </a:ext>
            </a:extLst>
          </p:cNvPr>
          <p:cNvSpPr txBox="1"/>
          <p:nvPr/>
        </p:nvSpPr>
        <p:spPr>
          <a:xfrm>
            <a:off x="84349" y="3824338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Welwillend</a:t>
            </a:r>
          </a:p>
        </p:txBody>
      </p:sp>
      <p:sp>
        <p:nvSpPr>
          <p:cNvPr id="77" name="Tekstvak 76">
            <a:extLst>
              <a:ext uri="{FF2B5EF4-FFF2-40B4-BE49-F238E27FC236}">
                <a16:creationId xmlns:a16="http://schemas.microsoft.com/office/drawing/2014/main" id="{7E32351E-EC5B-434D-AF04-621A5AE5C2E5}"/>
              </a:ext>
            </a:extLst>
          </p:cNvPr>
          <p:cNvSpPr txBox="1"/>
          <p:nvPr/>
        </p:nvSpPr>
        <p:spPr>
          <a:xfrm>
            <a:off x="949183" y="3812780"/>
            <a:ext cx="6912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Berustend</a:t>
            </a:r>
          </a:p>
        </p:txBody>
      </p:sp>
      <p:sp>
        <p:nvSpPr>
          <p:cNvPr id="78" name="Tekstvak 77">
            <a:extLst>
              <a:ext uri="{FF2B5EF4-FFF2-40B4-BE49-F238E27FC236}">
                <a16:creationId xmlns:a16="http://schemas.microsoft.com/office/drawing/2014/main" id="{2BFBF819-10C5-A042-AD89-AF46EF73CDC4}"/>
              </a:ext>
            </a:extLst>
          </p:cNvPr>
          <p:cNvSpPr txBox="1"/>
          <p:nvPr/>
        </p:nvSpPr>
        <p:spPr>
          <a:xfrm>
            <a:off x="1798358" y="3722170"/>
            <a:ext cx="862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Toekomst-gericht</a:t>
            </a:r>
          </a:p>
        </p:txBody>
      </p:sp>
      <p:sp>
        <p:nvSpPr>
          <p:cNvPr id="79" name="Tekstvak 78">
            <a:extLst>
              <a:ext uri="{FF2B5EF4-FFF2-40B4-BE49-F238E27FC236}">
                <a16:creationId xmlns:a16="http://schemas.microsoft.com/office/drawing/2014/main" id="{1214C8CC-4F22-E545-A9BE-B3999B433CC9}"/>
              </a:ext>
            </a:extLst>
          </p:cNvPr>
          <p:cNvSpPr txBox="1"/>
          <p:nvPr/>
        </p:nvSpPr>
        <p:spPr>
          <a:xfrm>
            <a:off x="2783392" y="3820951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Kalm</a:t>
            </a:r>
          </a:p>
        </p:txBody>
      </p:sp>
      <p:sp>
        <p:nvSpPr>
          <p:cNvPr id="84" name="Tekstvak 83">
            <a:extLst>
              <a:ext uri="{FF2B5EF4-FFF2-40B4-BE49-F238E27FC236}">
                <a16:creationId xmlns:a16="http://schemas.microsoft.com/office/drawing/2014/main" id="{86164D81-F50D-0E4B-8205-0D4154B4F733}"/>
              </a:ext>
            </a:extLst>
          </p:cNvPr>
          <p:cNvSpPr txBox="1"/>
          <p:nvPr/>
        </p:nvSpPr>
        <p:spPr>
          <a:xfrm>
            <a:off x="35476" y="4795677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Sterk karakter</a:t>
            </a: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46000CF0-22BE-474D-9A0F-65B56CEA1A8D}"/>
              </a:ext>
            </a:extLst>
          </p:cNvPr>
          <p:cNvSpPr txBox="1"/>
          <p:nvPr/>
        </p:nvSpPr>
        <p:spPr>
          <a:xfrm>
            <a:off x="856434" y="4750565"/>
            <a:ext cx="10524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Bewonderens-waardig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B228CD50-7487-5F42-B97B-C4B998A47C8A}"/>
              </a:ext>
            </a:extLst>
          </p:cNvPr>
          <p:cNvSpPr txBox="1"/>
          <p:nvPr/>
        </p:nvSpPr>
        <p:spPr>
          <a:xfrm>
            <a:off x="1785695" y="4795570"/>
            <a:ext cx="7200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Team spirit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E540F28E-2B1B-4D40-B120-A1699DA6F3DF}"/>
              </a:ext>
            </a:extLst>
          </p:cNvPr>
          <p:cNvSpPr txBox="1"/>
          <p:nvPr/>
        </p:nvSpPr>
        <p:spPr>
          <a:xfrm>
            <a:off x="2601450" y="4778975"/>
            <a:ext cx="7665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Methodisch</a:t>
            </a:r>
          </a:p>
        </p:txBody>
      </p:sp>
      <p:sp>
        <p:nvSpPr>
          <p:cNvPr id="108" name="Tekstvak 107">
            <a:extLst>
              <a:ext uri="{FF2B5EF4-FFF2-40B4-BE49-F238E27FC236}">
                <a16:creationId xmlns:a16="http://schemas.microsoft.com/office/drawing/2014/main" id="{EFEBF3AF-D453-F343-A2D6-C698E2EA795E}"/>
              </a:ext>
            </a:extLst>
          </p:cNvPr>
          <p:cNvSpPr txBox="1"/>
          <p:nvPr/>
        </p:nvSpPr>
        <p:spPr>
          <a:xfrm>
            <a:off x="61287" y="6877967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Opportunist</a:t>
            </a:r>
          </a:p>
        </p:txBody>
      </p:sp>
      <p:sp>
        <p:nvSpPr>
          <p:cNvPr id="109" name="Tekstvak 108">
            <a:extLst>
              <a:ext uri="{FF2B5EF4-FFF2-40B4-BE49-F238E27FC236}">
                <a16:creationId xmlns:a16="http://schemas.microsoft.com/office/drawing/2014/main" id="{4D86D082-5624-FF4F-AD0E-4ACFBE33262A}"/>
              </a:ext>
            </a:extLst>
          </p:cNvPr>
          <p:cNvSpPr txBox="1"/>
          <p:nvPr/>
        </p:nvSpPr>
        <p:spPr>
          <a:xfrm>
            <a:off x="889961" y="6877967"/>
            <a:ext cx="7809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Aangenaam</a:t>
            </a:r>
          </a:p>
        </p:txBody>
      </p:sp>
      <p:sp>
        <p:nvSpPr>
          <p:cNvPr id="110" name="Tekstvak 109">
            <a:extLst>
              <a:ext uri="{FF2B5EF4-FFF2-40B4-BE49-F238E27FC236}">
                <a16:creationId xmlns:a16="http://schemas.microsoft.com/office/drawing/2014/main" id="{27AD9503-CC43-744F-8D89-6C41F1A5DCDD}"/>
              </a:ext>
            </a:extLst>
          </p:cNvPr>
          <p:cNvSpPr txBox="1"/>
          <p:nvPr/>
        </p:nvSpPr>
        <p:spPr>
          <a:xfrm>
            <a:off x="1805871" y="6870857"/>
            <a:ext cx="6142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Extravert</a:t>
            </a:r>
          </a:p>
        </p:txBody>
      </p:sp>
      <p:sp>
        <p:nvSpPr>
          <p:cNvPr id="111" name="Tekstvak 110">
            <a:extLst>
              <a:ext uri="{FF2B5EF4-FFF2-40B4-BE49-F238E27FC236}">
                <a16:creationId xmlns:a16="http://schemas.microsoft.com/office/drawing/2014/main" id="{83EE41D1-3B35-2F44-8E14-1DD322471E35}"/>
              </a:ext>
            </a:extLst>
          </p:cNvPr>
          <p:cNvSpPr txBox="1"/>
          <p:nvPr/>
        </p:nvSpPr>
        <p:spPr>
          <a:xfrm>
            <a:off x="2713877" y="6865021"/>
            <a:ext cx="5293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Precies</a:t>
            </a:r>
          </a:p>
        </p:txBody>
      </p:sp>
      <p:sp>
        <p:nvSpPr>
          <p:cNvPr id="116" name="Tekstvak 115">
            <a:extLst>
              <a:ext uri="{FF2B5EF4-FFF2-40B4-BE49-F238E27FC236}">
                <a16:creationId xmlns:a16="http://schemas.microsoft.com/office/drawing/2014/main" id="{417CC4A4-694F-B044-B796-772FB91D94AA}"/>
              </a:ext>
            </a:extLst>
          </p:cNvPr>
          <p:cNvSpPr txBox="1"/>
          <p:nvPr/>
        </p:nvSpPr>
        <p:spPr>
          <a:xfrm>
            <a:off x="108716" y="7848637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Luisteraar</a:t>
            </a:r>
          </a:p>
        </p:txBody>
      </p:sp>
      <p:sp>
        <p:nvSpPr>
          <p:cNvPr id="117" name="Tekstvak 116">
            <a:extLst>
              <a:ext uri="{FF2B5EF4-FFF2-40B4-BE49-F238E27FC236}">
                <a16:creationId xmlns:a16="http://schemas.microsoft.com/office/drawing/2014/main" id="{E8E6F4E2-1EB7-EF47-88ED-F9F99F975106}"/>
              </a:ext>
            </a:extLst>
          </p:cNvPr>
          <p:cNvSpPr txBox="1"/>
          <p:nvPr/>
        </p:nvSpPr>
        <p:spPr>
          <a:xfrm>
            <a:off x="976631" y="7848637"/>
            <a:ext cx="6751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Gematigd</a:t>
            </a:r>
          </a:p>
        </p:txBody>
      </p:sp>
      <p:sp>
        <p:nvSpPr>
          <p:cNvPr id="118" name="Tekstvak 117">
            <a:extLst>
              <a:ext uri="{FF2B5EF4-FFF2-40B4-BE49-F238E27FC236}">
                <a16:creationId xmlns:a16="http://schemas.microsoft.com/office/drawing/2014/main" id="{60DFE022-A244-2048-B5B7-C309F486870E}"/>
              </a:ext>
            </a:extLst>
          </p:cNvPr>
          <p:cNvSpPr txBox="1"/>
          <p:nvPr/>
        </p:nvSpPr>
        <p:spPr>
          <a:xfrm>
            <a:off x="1864294" y="7852227"/>
            <a:ext cx="5902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Rechtuit</a:t>
            </a:r>
          </a:p>
        </p:txBody>
      </p:sp>
      <p:sp>
        <p:nvSpPr>
          <p:cNvPr id="119" name="Tekstvak 118">
            <a:extLst>
              <a:ext uri="{FF2B5EF4-FFF2-40B4-BE49-F238E27FC236}">
                <a16:creationId xmlns:a16="http://schemas.microsoft.com/office/drawing/2014/main" id="{7E785367-ED88-FC4F-B4D7-0CBC64683B61}"/>
              </a:ext>
            </a:extLst>
          </p:cNvPr>
          <p:cNvSpPr txBox="1"/>
          <p:nvPr/>
        </p:nvSpPr>
        <p:spPr>
          <a:xfrm>
            <a:off x="2591142" y="7848637"/>
            <a:ext cx="7344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Ingetoomd</a:t>
            </a:r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444B328A-11A1-FE4B-A9FA-6225616BC169}"/>
              </a:ext>
            </a:extLst>
          </p:cNvPr>
          <p:cNvGrpSpPr/>
          <p:nvPr/>
        </p:nvGrpSpPr>
        <p:grpSpPr>
          <a:xfrm>
            <a:off x="91397" y="2195330"/>
            <a:ext cx="6741164" cy="1415530"/>
            <a:chOff x="91397" y="2195330"/>
            <a:chExt cx="6741164" cy="1415530"/>
          </a:xfrm>
        </p:grpSpPr>
        <p:sp>
          <p:nvSpPr>
            <p:cNvPr id="56" name="Tekstvak 55">
              <a:extLst>
                <a:ext uri="{FF2B5EF4-FFF2-40B4-BE49-F238E27FC236}">
                  <a16:creationId xmlns:a16="http://schemas.microsoft.com/office/drawing/2014/main" id="{BB8B5657-850A-0540-9A35-1AFCA1394C87}"/>
                </a:ext>
              </a:extLst>
            </p:cNvPr>
            <p:cNvSpPr txBox="1"/>
            <p:nvPr/>
          </p:nvSpPr>
          <p:spPr>
            <a:xfrm>
              <a:off x="3569622" y="2275181"/>
              <a:ext cx="62709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Verleider</a:t>
              </a:r>
            </a:p>
          </p:txBody>
        </p:sp>
        <p:sp>
          <p:nvSpPr>
            <p:cNvPr id="57" name="Tekstvak 56">
              <a:extLst>
                <a:ext uri="{FF2B5EF4-FFF2-40B4-BE49-F238E27FC236}">
                  <a16:creationId xmlns:a16="http://schemas.microsoft.com/office/drawing/2014/main" id="{E31DEA6F-F1D1-0641-8D89-5B0BEE7A88E4}"/>
                </a:ext>
              </a:extLst>
            </p:cNvPr>
            <p:cNvSpPr txBox="1"/>
            <p:nvPr/>
          </p:nvSpPr>
          <p:spPr>
            <a:xfrm>
              <a:off x="4333234" y="2275181"/>
              <a:ext cx="78899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Wantrouwig</a:t>
              </a:r>
            </a:p>
          </p:txBody>
        </p:sp>
        <p:sp>
          <p:nvSpPr>
            <p:cNvPr id="58" name="Tekstvak 57">
              <a:extLst>
                <a:ext uri="{FF2B5EF4-FFF2-40B4-BE49-F238E27FC236}">
                  <a16:creationId xmlns:a16="http://schemas.microsoft.com/office/drawing/2014/main" id="{C5F25D19-EDF9-4545-9CAB-E1B96E473E57}"/>
                </a:ext>
              </a:extLst>
            </p:cNvPr>
            <p:cNvSpPr txBox="1"/>
            <p:nvPr/>
          </p:nvSpPr>
          <p:spPr>
            <a:xfrm>
              <a:off x="5223482" y="2273548"/>
              <a:ext cx="73129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Voorzichtig</a:t>
              </a:r>
            </a:p>
          </p:txBody>
        </p:sp>
        <p:sp>
          <p:nvSpPr>
            <p:cNvPr id="59" name="Tekstvak 58">
              <a:extLst>
                <a:ext uri="{FF2B5EF4-FFF2-40B4-BE49-F238E27FC236}">
                  <a16:creationId xmlns:a16="http://schemas.microsoft.com/office/drawing/2014/main" id="{80BDDF0A-2249-6942-AB8E-0EE85144C0F2}"/>
                </a:ext>
              </a:extLst>
            </p:cNvPr>
            <p:cNvSpPr txBox="1"/>
            <p:nvPr/>
          </p:nvSpPr>
          <p:spPr>
            <a:xfrm>
              <a:off x="6019518" y="2267478"/>
              <a:ext cx="81304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Vastbesloten</a:t>
              </a:r>
            </a:p>
          </p:txBody>
        </p:sp>
        <p:sp>
          <p:nvSpPr>
            <p:cNvPr id="64" name="Tekstvak 63">
              <a:extLst>
                <a:ext uri="{FF2B5EF4-FFF2-40B4-BE49-F238E27FC236}">
                  <a16:creationId xmlns:a16="http://schemas.microsoft.com/office/drawing/2014/main" id="{8B0B325F-75E9-2546-8C93-BF73C330740A}"/>
                </a:ext>
              </a:extLst>
            </p:cNvPr>
            <p:cNvSpPr txBox="1"/>
            <p:nvPr/>
          </p:nvSpPr>
          <p:spPr>
            <a:xfrm>
              <a:off x="3519291" y="3241712"/>
              <a:ext cx="79861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Vastberaden</a:t>
              </a:r>
            </a:p>
          </p:txBody>
        </p:sp>
        <p:sp>
          <p:nvSpPr>
            <p:cNvPr id="65" name="Tekstvak 64">
              <a:extLst>
                <a:ext uri="{FF2B5EF4-FFF2-40B4-BE49-F238E27FC236}">
                  <a16:creationId xmlns:a16="http://schemas.microsoft.com/office/drawing/2014/main" id="{B0894BC3-0DD5-4141-8990-FF5B14D1EECD}"/>
                </a:ext>
              </a:extLst>
            </p:cNvPr>
            <p:cNvSpPr txBox="1"/>
            <p:nvPr/>
          </p:nvSpPr>
          <p:spPr>
            <a:xfrm>
              <a:off x="4497941" y="3259255"/>
              <a:ext cx="44595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Zacht</a:t>
              </a:r>
            </a:p>
          </p:txBody>
        </p:sp>
        <p:sp>
          <p:nvSpPr>
            <p:cNvPr id="66" name="Tekstvak 65">
              <a:extLst>
                <a:ext uri="{FF2B5EF4-FFF2-40B4-BE49-F238E27FC236}">
                  <a16:creationId xmlns:a16="http://schemas.microsoft.com/office/drawing/2014/main" id="{9F3D4972-53DD-7C40-8ED7-8B9DBBBF36A2}"/>
                </a:ext>
              </a:extLst>
            </p:cNvPr>
            <p:cNvSpPr txBox="1"/>
            <p:nvPr/>
          </p:nvSpPr>
          <p:spPr>
            <a:xfrm>
              <a:off x="5214517" y="3179973"/>
              <a:ext cx="92066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Houdt van erkenning</a:t>
              </a:r>
            </a:p>
          </p:txBody>
        </p:sp>
        <p:sp>
          <p:nvSpPr>
            <p:cNvPr id="67" name="Tekstvak 66">
              <a:extLst>
                <a:ext uri="{FF2B5EF4-FFF2-40B4-BE49-F238E27FC236}">
                  <a16:creationId xmlns:a16="http://schemas.microsoft.com/office/drawing/2014/main" id="{A6F40DDA-50EA-E841-A836-1D66A8817B21}"/>
                </a:ext>
              </a:extLst>
            </p:cNvPr>
            <p:cNvSpPr txBox="1"/>
            <p:nvPr/>
          </p:nvSpPr>
          <p:spPr>
            <a:xfrm>
              <a:off x="6103091" y="3257631"/>
              <a:ext cx="62068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Constant</a:t>
              </a:r>
            </a:p>
          </p:txBody>
        </p:sp>
        <p:sp>
          <p:nvSpPr>
            <p:cNvPr id="179" name="Tekstvak 178">
              <a:extLst>
                <a:ext uri="{FF2B5EF4-FFF2-40B4-BE49-F238E27FC236}">
                  <a16:creationId xmlns:a16="http://schemas.microsoft.com/office/drawing/2014/main" id="{460625F4-23FF-424D-B5A9-9F696EA85A93}"/>
                </a:ext>
              </a:extLst>
            </p:cNvPr>
            <p:cNvSpPr txBox="1"/>
            <p:nvPr/>
          </p:nvSpPr>
          <p:spPr>
            <a:xfrm>
              <a:off x="5530018" y="2880446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✪</a:t>
              </a:r>
            </a:p>
          </p:txBody>
        </p:sp>
        <p:sp>
          <p:nvSpPr>
            <p:cNvPr id="180" name="Tekstvak 179">
              <a:extLst>
                <a:ext uri="{FF2B5EF4-FFF2-40B4-BE49-F238E27FC236}">
                  <a16:creationId xmlns:a16="http://schemas.microsoft.com/office/drawing/2014/main" id="{1F45B24D-BE3E-D84D-B91D-DADB084097B1}"/>
                </a:ext>
              </a:extLst>
            </p:cNvPr>
            <p:cNvSpPr txBox="1"/>
            <p:nvPr/>
          </p:nvSpPr>
          <p:spPr>
            <a:xfrm>
              <a:off x="3874168" y="2564954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✪</a:t>
              </a:r>
            </a:p>
          </p:txBody>
        </p:sp>
        <p:sp>
          <p:nvSpPr>
            <p:cNvPr id="181" name="Tekstvak 180">
              <a:extLst>
                <a:ext uri="{FF2B5EF4-FFF2-40B4-BE49-F238E27FC236}">
                  <a16:creationId xmlns:a16="http://schemas.microsoft.com/office/drawing/2014/main" id="{7B4AB8DD-58E1-1F4B-9E90-C7CC570C1329}"/>
                </a:ext>
              </a:extLst>
            </p:cNvPr>
            <p:cNvSpPr txBox="1"/>
            <p:nvPr/>
          </p:nvSpPr>
          <p:spPr>
            <a:xfrm>
              <a:off x="5475777" y="2503955"/>
              <a:ext cx="489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400" dirty="0"/>
                <a:t>▲</a:t>
              </a:r>
            </a:p>
          </p:txBody>
        </p:sp>
        <p:sp>
          <p:nvSpPr>
            <p:cNvPr id="182" name="Tekstvak 181">
              <a:extLst>
                <a:ext uri="{FF2B5EF4-FFF2-40B4-BE49-F238E27FC236}">
                  <a16:creationId xmlns:a16="http://schemas.microsoft.com/office/drawing/2014/main" id="{C90B3E9B-BC65-524F-ACCA-D2F2E8300107}"/>
                </a:ext>
              </a:extLst>
            </p:cNvPr>
            <p:cNvSpPr txBox="1"/>
            <p:nvPr/>
          </p:nvSpPr>
          <p:spPr>
            <a:xfrm>
              <a:off x="4372863" y="2518906"/>
              <a:ext cx="489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400" dirty="0"/>
                <a:t>▲</a:t>
              </a:r>
            </a:p>
          </p:txBody>
        </p:sp>
        <p:sp>
          <p:nvSpPr>
            <p:cNvPr id="183" name="Tekstvak 182">
              <a:extLst>
                <a:ext uri="{FF2B5EF4-FFF2-40B4-BE49-F238E27FC236}">
                  <a16:creationId xmlns:a16="http://schemas.microsoft.com/office/drawing/2014/main" id="{3556F749-8E90-2B4C-B5E1-FCB82244AA54}"/>
                </a:ext>
              </a:extLst>
            </p:cNvPr>
            <p:cNvSpPr txBox="1"/>
            <p:nvPr/>
          </p:nvSpPr>
          <p:spPr>
            <a:xfrm>
              <a:off x="3858247" y="2894409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❖</a:t>
              </a:r>
            </a:p>
          </p:txBody>
        </p:sp>
        <p:sp>
          <p:nvSpPr>
            <p:cNvPr id="184" name="Tekstvak 183">
              <a:extLst>
                <a:ext uri="{FF2B5EF4-FFF2-40B4-BE49-F238E27FC236}">
                  <a16:creationId xmlns:a16="http://schemas.microsoft.com/office/drawing/2014/main" id="{D5F14D7B-A358-D441-98E3-FDB9D77DB908}"/>
                </a:ext>
              </a:extLst>
            </p:cNvPr>
            <p:cNvSpPr txBox="1"/>
            <p:nvPr/>
          </p:nvSpPr>
          <p:spPr>
            <a:xfrm>
              <a:off x="6104971" y="2562067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❖</a:t>
              </a:r>
            </a:p>
          </p:txBody>
        </p:sp>
        <p:sp>
          <p:nvSpPr>
            <p:cNvPr id="190" name="Tekstvak 189">
              <a:extLst>
                <a:ext uri="{FF2B5EF4-FFF2-40B4-BE49-F238E27FC236}">
                  <a16:creationId xmlns:a16="http://schemas.microsoft.com/office/drawing/2014/main" id="{C6F1F57C-BB52-304B-B025-7E8901ACB0F5}"/>
                </a:ext>
              </a:extLst>
            </p:cNvPr>
            <p:cNvSpPr txBox="1"/>
            <p:nvPr/>
          </p:nvSpPr>
          <p:spPr>
            <a:xfrm>
              <a:off x="4417129" y="2783174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193" name="Tekstvak 192">
              <a:extLst>
                <a:ext uri="{FF2B5EF4-FFF2-40B4-BE49-F238E27FC236}">
                  <a16:creationId xmlns:a16="http://schemas.microsoft.com/office/drawing/2014/main" id="{F75B5485-2EBA-D146-92E8-72BCA04005D8}"/>
                </a:ext>
              </a:extLst>
            </p:cNvPr>
            <p:cNvSpPr txBox="1"/>
            <p:nvPr/>
          </p:nvSpPr>
          <p:spPr>
            <a:xfrm>
              <a:off x="6111428" y="2879647"/>
              <a:ext cx="4026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∞</a:t>
              </a:r>
            </a:p>
          </p:txBody>
        </p:sp>
        <p:sp>
          <p:nvSpPr>
            <p:cNvPr id="60" name="Tekstvak 59">
              <a:extLst>
                <a:ext uri="{FF2B5EF4-FFF2-40B4-BE49-F238E27FC236}">
                  <a16:creationId xmlns:a16="http://schemas.microsoft.com/office/drawing/2014/main" id="{472A8749-F0EC-5E4C-897B-AC9E1E357608}"/>
                </a:ext>
              </a:extLst>
            </p:cNvPr>
            <p:cNvSpPr txBox="1"/>
            <p:nvPr/>
          </p:nvSpPr>
          <p:spPr>
            <a:xfrm>
              <a:off x="148304" y="2289785"/>
              <a:ext cx="9185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Zelfzeker</a:t>
              </a:r>
            </a:p>
          </p:txBody>
        </p:sp>
        <p:sp>
          <p:nvSpPr>
            <p:cNvPr id="61" name="Tekstvak 60">
              <a:extLst>
                <a:ext uri="{FF2B5EF4-FFF2-40B4-BE49-F238E27FC236}">
                  <a16:creationId xmlns:a16="http://schemas.microsoft.com/office/drawing/2014/main" id="{BA6394D8-03BC-D34E-B018-8E950066BD46}"/>
                </a:ext>
              </a:extLst>
            </p:cNvPr>
            <p:cNvSpPr txBox="1"/>
            <p:nvPr/>
          </p:nvSpPr>
          <p:spPr>
            <a:xfrm>
              <a:off x="873983" y="2289785"/>
              <a:ext cx="80342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Medelevend</a:t>
              </a:r>
            </a:p>
          </p:txBody>
        </p:sp>
        <p:sp>
          <p:nvSpPr>
            <p:cNvPr id="62" name="Tekstvak 61">
              <a:extLst>
                <a:ext uri="{FF2B5EF4-FFF2-40B4-BE49-F238E27FC236}">
                  <a16:creationId xmlns:a16="http://schemas.microsoft.com/office/drawing/2014/main" id="{66E73D6C-D22B-224C-92D3-178C6246D70B}"/>
                </a:ext>
              </a:extLst>
            </p:cNvPr>
            <p:cNvSpPr txBox="1"/>
            <p:nvPr/>
          </p:nvSpPr>
          <p:spPr>
            <a:xfrm>
              <a:off x="1864294" y="2195330"/>
              <a:ext cx="77746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Zin voor contact</a:t>
              </a:r>
            </a:p>
          </p:txBody>
        </p:sp>
        <p:sp>
          <p:nvSpPr>
            <p:cNvPr id="63" name="Tekstvak 62">
              <a:extLst>
                <a:ext uri="{FF2B5EF4-FFF2-40B4-BE49-F238E27FC236}">
                  <a16:creationId xmlns:a16="http://schemas.microsoft.com/office/drawing/2014/main" id="{4FBB8682-529A-8145-B3F2-485DDADCF0C2}"/>
                </a:ext>
              </a:extLst>
            </p:cNvPr>
            <p:cNvSpPr txBox="1"/>
            <p:nvPr/>
          </p:nvSpPr>
          <p:spPr>
            <a:xfrm>
              <a:off x="2666523" y="2272265"/>
              <a:ext cx="6190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Concreet</a:t>
              </a:r>
            </a:p>
          </p:txBody>
        </p:sp>
        <p:sp>
          <p:nvSpPr>
            <p:cNvPr id="68" name="Tekstvak 67">
              <a:extLst>
                <a:ext uri="{FF2B5EF4-FFF2-40B4-BE49-F238E27FC236}">
                  <a16:creationId xmlns:a16="http://schemas.microsoft.com/office/drawing/2014/main" id="{8D4394CA-FDC6-0040-BE46-CEC7CB8F33D2}"/>
                </a:ext>
              </a:extLst>
            </p:cNvPr>
            <p:cNvSpPr txBox="1"/>
            <p:nvPr/>
          </p:nvSpPr>
          <p:spPr>
            <a:xfrm>
              <a:off x="91397" y="3245808"/>
              <a:ext cx="9185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Tolerant</a:t>
              </a:r>
            </a:p>
          </p:txBody>
        </p:sp>
        <p:sp>
          <p:nvSpPr>
            <p:cNvPr id="69" name="Tekstvak 68">
              <a:extLst>
                <a:ext uri="{FF2B5EF4-FFF2-40B4-BE49-F238E27FC236}">
                  <a16:creationId xmlns:a16="http://schemas.microsoft.com/office/drawing/2014/main" id="{BA752B8A-7ED8-7949-9AD4-E815568894E4}"/>
                </a:ext>
              </a:extLst>
            </p:cNvPr>
            <p:cNvSpPr txBox="1"/>
            <p:nvPr/>
          </p:nvSpPr>
          <p:spPr>
            <a:xfrm>
              <a:off x="933772" y="3248435"/>
              <a:ext cx="7152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Categoriek</a:t>
              </a:r>
            </a:p>
          </p:txBody>
        </p:sp>
        <p:sp>
          <p:nvSpPr>
            <p:cNvPr id="70" name="Tekstvak 69">
              <a:extLst>
                <a:ext uri="{FF2B5EF4-FFF2-40B4-BE49-F238E27FC236}">
                  <a16:creationId xmlns:a16="http://schemas.microsoft.com/office/drawing/2014/main" id="{B1963B04-FB6F-304D-8AC8-53B131FF7A90}"/>
                </a:ext>
              </a:extLst>
            </p:cNvPr>
            <p:cNvSpPr txBox="1"/>
            <p:nvPr/>
          </p:nvSpPr>
          <p:spPr>
            <a:xfrm>
              <a:off x="1758151" y="3256056"/>
              <a:ext cx="83548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Gecultiveerd</a:t>
              </a:r>
            </a:p>
          </p:txBody>
        </p:sp>
        <p:sp>
          <p:nvSpPr>
            <p:cNvPr id="71" name="Tekstvak 70">
              <a:extLst>
                <a:ext uri="{FF2B5EF4-FFF2-40B4-BE49-F238E27FC236}">
                  <a16:creationId xmlns:a16="http://schemas.microsoft.com/office/drawing/2014/main" id="{B45FE7AE-91BD-BC41-BAE7-F40951AA4444}"/>
                </a:ext>
              </a:extLst>
            </p:cNvPr>
            <p:cNvSpPr txBox="1"/>
            <p:nvPr/>
          </p:nvSpPr>
          <p:spPr>
            <a:xfrm>
              <a:off x="2627099" y="3245350"/>
              <a:ext cx="7152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Toegeeflijk</a:t>
              </a:r>
            </a:p>
          </p:txBody>
        </p:sp>
        <p:sp>
          <p:nvSpPr>
            <p:cNvPr id="177" name="Tekstvak 176">
              <a:extLst>
                <a:ext uri="{FF2B5EF4-FFF2-40B4-BE49-F238E27FC236}">
                  <a16:creationId xmlns:a16="http://schemas.microsoft.com/office/drawing/2014/main" id="{670DFF59-D468-DD48-92B1-6BB54EDD2F94}"/>
                </a:ext>
              </a:extLst>
            </p:cNvPr>
            <p:cNvSpPr txBox="1"/>
            <p:nvPr/>
          </p:nvSpPr>
          <p:spPr>
            <a:xfrm>
              <a:off x="2048562" y="2550778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✪</a:t>
              </a:r>
            </a:p>
          </p:txBody>
        </p:sp>
        <p:sp>
          <p:nvSpPr>
            <p:cNvPr id="178" name="Tekstvak 177">
              <a:extLst>
                <a:ext uri="{FF2B5EF4-FFF2-40B4-BE49-F238E27FC236}">
                  <a16:creationId xmlns:a16="http://schemas.microsoft.com/office/drawing/2014/main" id="{FF8C61AA-DA17-0048-968D-8CF3880DA9AE}"/>
                </a:ext>
              </a:extLst>
            </p:cNvPr>
            <p:cNvSpPr txBox="1"/>
            <p:nvPr/>
          </p:nvSpPr>
          <p:spPr>
            <a:xfrm>
              <a:off x="370682" y="2540048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✪</a:t>
              </a:r>
            </a:p>
          </p:txBody>
        </p:sp>
        <p:sp>
          <p:nvSpPr>
            <p:cNvPr id="185" name="Tekstvak 184">
              <a:extLst>
                <a:ext uri="{FF2B5EF4-FFF2-40B4-BE49-F238E27FC236}">
                  <a16:creationId xmlns:a16="http://schemas.microsoft.com/office/drawing/2014/main" id="{2682D1BE-69C4-944C-B648-DCA46F7CBD1F}"/>
                </a:ext>
              </a:extLst>
            </p:cNvPr>
            <p:cNvSpPr txBox="1"/>
            <p:nvPr/>
          </p:nvSpPr>
          <p:spPr>
            <a:xfrm>
              <a:off x="967773" y="2863932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❖</a:t>
              </a:r>
            </a:p>
          </p:txBody>
        </p:sp>
        <p:sp>
          <p:nvSpPr>
            <p:cNvPr id="186" name="Tekstvak 185">
              <a:extLst>
                <a:ext uri="{FF2B5EF4-FFF2-40B4-BE49-F238E27FC236}">
                  <a16:creationId xmlns:a16="http://schemas.microsoft.com/office/drawing/2014/main" id="{3CC559BA-FE2B-4A4A-B508-67F61D399872}"/>
                </a:ext>
              </a:extLst>
            </p:cNvPr>
            <p:cNvSpPr txBox="1"/>
            <p:nvPr/>
          </p:nvSpPr>
          <p:spPr>
            <a:xfrm>
              <a:off x="2650096" y="2549501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❖</a:t>
              </a:r>
            </a:p>
          </p:txBody>
        </p:sp>
        <p:sp>
          <p:nvSpPr>
            <p:cNvPr id="187" name="Tekstvak 186">
              <a:extLst>
                <a:ext uri="{FF2B5EF4-FFF2-40B4-BE49-F238E27FC236}">
                  <a16:creationId xmlns:a16="http://schemas.microsoft.com/office/drawing/2014/main" id="{EAC987BA-C4AD-1A48-A78A-31AEF1534B5F}"/>
                </a:ext>
              </a:extLst>
            </p:cNvPr>
            <p:cNvSpPr txBox="1"/>
            <p:nvPr/>
          </p:nvSpPr>
          <p:spPr>
            <a:xfrm>
              <a:off x="968608" y="2431678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188" name="Tekstvak 187">
              <a:extLst>
                <a:ext uri="{FF2B5EF4-FFF2-40B4-BE49-F238E27FC236}">
                  <a16:creationId xmlns:a16="http://schemas.microsoft.com/office/drawing/2014/main" id="{A22EFCEE-6C75-B844-8307-33A7D8722999}"/>
                </a:ext>
              </a:extLst>
            </p:cNvPr>
            <p:cNvSpPr txBox="1"/>
            <p:nvPr/>
          </p:nvSpPr>
          <p:spPr>
            <a:xfrm>
              <a:off x="363666" y="2762586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191" name="Tekstvak 190">
              <a:extLst>
                <a:ext uri="{FF2B5EF4-FFF2-40B4-BE49-F238E27FC236}">
                  <a16:creationId xmlns:a16="http://schemas.microsoft.com/office/drawing/2014/main" id="{2DAEA8CB-BD9C-ED4D-899E-2DFF5AAAD9F2}"/>
                </a:ext>
              </a:extLst>
            </p:cNvPr>
            <p:cNvSpPr txBox="1"/>
            <p:nvPr/>
          </p:nvSpPr>
          <p:spPr>
            <a:xfrm>
              <a:off x="2040228" y="2771815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192" name="Tekstvak 191">
              <a:extLst>
                <a:ext uri="{FF2B5EF4-FFF2-40B4-BE49-F238E27FC236}">
                  <a16:creationId xmlns:a16="http://schemas.microsoft.com/office/drawing/2014/main" id="{80B065A5-F9E5-E646-9489-96198251C3E9}"/>
                </a:ext>
              </a:extLst>
            </p:cNvPr>
            <p:cNvSpPr txBox="1"/>
            <p:nvPr/>
          </p:nvSpPr>
          <p:spPr>
            <a:xfrm>
              <a:off x="2648174" y="2866765"/>
              <a:ext cx="4026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∞</a:t>
              </a:r>
            </a:p>
          </p:txBody>
        </p:sp>
      </p:grpSp>
      <p:sp>
        <p:nvSpPr>
          <p:cNvPr id="195" name="Tekstvak 194">
            <a:extLst>
              <a:ext uri="{FF2B5EF4-FFF2-40B4-BE49-F238E27FC236}">
                <a16:creationId xmlns:a16="http://schemas.microsoft.com/office/drawing/2014/main" id="{144F6F9C-FA0B-8141-B5D9-775C2BB395A5}"/>
              </a:ext>
            </a:extLst>
          </p:cNvPr>
          <p:cNvSpPr txBox="1"/>
          <p:nvPr/>
        </p:nvSpPr>
        <p:spPr>
          <a:xfrm>
            <a:off x="349356" y="4105601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196" name="Tekstvak 195">
            <a:extLst>
              <a:ext uri="{FF2B5EF4-FFF2-40B4-BE49-F238E27FC236}">
                <a16:creationId xmlns:a16="http://schemas.microsoft.com/office/drawing/2014/main" id="{60DBEE65-AC98-5E46-A3EE-FE09501455D9}"/>
              </a:ext>
            </a:extLst>
          </p:cNvPr>
          <p:cNvSpPr txBox="1"/>
          <p:nvPr/>
        </p:nvSpPr>
        <p:spPr>
          <a:xfrm>
            <a:off x="2665544" y="4107810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197" name="Tekstvak 196">
            <a:extLst>
              <a:ext uri="{FF2B5EF4-FFF2-40B4-BE49-F238E27FC236}">
                <a16:creationId xmlns:a16="http://schemas.microsoft.com/office/drawing/2014/main" id="{45F662C1-602B-0A40-8F2E-967A03ECCC12}"/>
              </a:ext>
            </a:extLst>
          </p:cNvPr>
          <p:cNvSpPr txBox="1"/>
          <p:nvPr/>
        </p:nvSpPr>
        <p:spPr>
          <a:xfrm>
            <a:off x="978302" y="4015384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02" name="Tekstvak 201">
            <a:extLst>
              <a:ext uri="{FF2B5EF4-FFF2-40B4-BE49-F238E27FC236}">
                <a16:creationId xmlns:a16="http://schemas.microsoft.com/office/drawing/2014/main" id="{4A082319-3631-C142-AF85-E008E842C267}"/>
              </a:ext>
            </a:extLst>
          </p:cNvPr>
          <p:cNvSpPr txBox="1"/>
          <p:nvPr/>
        </p:nvSpPr>
        <p:spPr>
          <a:xfrm>
            <a:off x="348456" y="4416049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03" name="Tekstvak 202">
            <a:extLst>
              <a:ext uri="{FF2B5EF4-FFF2-40B4-BE49-F238E27FC236}">
                <a16:creationId xmlns:a16="http://schemas.microsoft.com/office/drawing/2014/main" id="{3FC63136-FE10-EB48-A3DB-E7640B5EF26E}"/>
              </a:ext>
            </a:extLst>
          </p:cNvPr>
          <p:cNvSpPr txBox="1"/>
          <p:nvPr/>
        </p:nvSpPr>
        <p:spPr>
          <a:xfrm>
            <a:off x="2020545" y="4100804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04" name="Tekstvak 203">
            <a:extLst>
              <a:ext uri="{FF2B5EF4-FFF2-40B4-BE49-F238E27FC236}">
                <a16:creationId xmlns:a16="http://schemas.microsoft.com/office/drawing/2014/main" id="{6584E147-69CB-124D-803C-1D895C0F4178}"/>
              </a:ext>
            </a:extLst>
          </p:cNvPr>
          <p:cNvSpPr txBox="1"/>
          <p:nvPr/>
        </p:nvSpPr>
        <p:spPr>
          <a:xfrm>
            <a:off x="2636358" y="4372874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10" name="Tekstvak 209">
            <a:extLst>
              <a:ext uri="{FF2B5EF4-FFF2-40B4-BE49-F238E27FC236}">
                <a16:creationId xmlns:a16="http://schemas.microsoft.com/office/drawing/2014/main" id="{6F2E3EFC-ACB9-C244-AB2B-1EC09B851F06}"/>
              </a:ext>
            </a:extLst>
          </p:cNvPr>
          <p:cNvSpPr txBox="1"/>
          <p:nvPr/>
        </p:nvSpPr>
        <p:spPr>
          <a:xfrm>
            <a:off x="2026262" y="4416488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11" name="Tekstvak 210">
            <a:extLst>
              <a:ext uri="{FF2B5EF4-FFF2-40B4-BE49-F238E27FC236}">
                <a16:creationId xmlns:a16="http://schemas.microsoft.com/office/drawing/2014/main" id="{FFDDB8D9-6406-2740-AC0F-58DE856DBCA2}"/>
              </a:ext>
            </a:extLst>
          </p:cNvPr>
          <p:cNvSpPr txBox="1"/>
          <p:nvPr/>
        </p:nvSpPr>
        <p:spPr>
          <a:xfrm>
            <a:off x="987020" y="4416049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grpSp>
        <p:nvGrpSpPr>
          <p:cNvPr id="12" name="Groep 11">
            <a:extLst>
              <a:ext uri="{FF2B5EF4-FFF2-40B4-BE49-F238E27FC236}">
                <a16:creationId xmlns:a16="http://schemas.microsoft.com/office/drawing/2014/main" id="{B8CC9A41-CD1C-A143-B3A2-7E3C1044DB09}"/>
              </a:ext>
            </a:extLst>
          </p:cNvPr>
          <p:cNvGrpSpPr/>
          <p:nvPr/>
        </p:nvGrpSpPr>
        <p:grpSpPr>
          <a:xfrm>
            <a:off x="69667" y="686857"/>
            <a:ext cx="6635933" cy="1451444"/>
            <a:chOff x="69576" y="5278118"/>
            <a:chExt cx="6635933" cy="1451444"/>
          </a:xfrm>
        </p:grpSpPr>
        <p:sp>
          <p:nvSpPr>
            <p:cNvPr id="88" name="Tekstvak 87">
              <a:extLst>
                <a:ext uri="{FF2B5EF4-FFF2-40B4-BE49-F238E27FC236}">
                  <a16:creationId xmlns:a16="http://schemas.microsoft.com/office/drawing/2014/main" id="{65D8CE59-9B8F-0947-AEBC-589868B078A0}"/>
                </a:ext>
              </a:extLst>
            </p:cNvPr>
            <p:cNvSpPr txBox="1"/>
            <p:nvPr/>
          </p:nvSpPr>
          <p:spPr>
            <a:xfrm>
              <a:off x="3594597" y="5395704"/>
              <a:ext cx="5293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Joviaal</a:t>
              </a:r>
            </a:p>
          </p:txBody>
        </p:sp>
        <p:sp>
          <p:nvSpPr>
            <p:cNvPr id="89" name="Tekstvak 88">
              <a:extLst>
                <a:ext uri="{FF2B5EF4-FFF2-40B4-BE49-F238E27FC236}">
                  <a16:creationId xmlns:a16="http://schemas.microsoft.com/office/drawing/2014/main" id="{4257F634-9B72-3340-BC55-D479779A75A0}"/>
                </a:ext>
              </a:extLst>
            </p:cNvPr>
            <p:cNvSpPr txBox="1"/>
            <p:nvPr/>
          </p:nvSpPr>
          <p:spPr>
            <a:xfrm>
              <a:off x="4396427" y="5391766"/>
              <a:ext cx="62068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Constant</a:t>
              </a:r>
            </a:p>
          </p:txBody>
        </p:sp>
        <p:sp>
          <p:nvSpPr>
            <p:cNvPr id="90" name="Tekstvak 89">
              <a:extLst>
                <a:ext uri="{FF2B5EF4-FFF2-40B4-BE49-F238E27FC236}">
                  <a16:creationId xmlns:a16="http://schemas.microsoft.com/office/drawing/2014/main" id="{A9D88075-5763-5F4F-9272-BFAEDB86BE3A}"/>
                </a:ext>
              </a:extLst>
            </p:cNvPr>
            <p:cNvSpPr txBox="1"/>
            <p:nvPr/>
          </p:nvSpPr>
          <p:spPr>
            <a:xfrm>
              <a:off x="5114331" y="5381809"/>
              <a:ext cx="89960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Conventioneel</a:t>
              </a:r>
            </a:p>
          </p:txBody>
        </p:sp>
        <p:sp>
          <p:nvSpPr>
            <p:cNvPr id="91" name="Tekstvak 90">
              <a:extLst>
                <a:ext uri="{FF2B5EF4-FFF2-40B4-BE49-F238E27FC236}">
                  <a16:creationId xmlns:a16="http://schemas.microsoft.com/office/drawing/2014/main" id="{9A3E71EF-490A-AE4A-A45F-D0907557B150}"/>
                </a:ext>
              </a:extLst>
            </p:cNvPr>
            <p:cNvSpPr txBox="1"/>
            <p:nvPr/>
          </p:nvSpPr>
          <p:spPr>
            <a:xfrm>
              <a:off x="6019103" y="5379042"/>
              <a:ext cx="68640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Babbelaar</a:t>
              </a:r>
            </a:p>
          </p:txBody>
        </p:sp>
        <p:sp>
          <p:nvSpPr>
            <p:cNvPr id="96" name="Tekstvak 95">
              <a:extLst>
                <a:ext uri="{FF2B5EF4-FFF2-40B4-BE49-F238E27FC236}">
                  <a16:creationId xmlns:a16="http://schemas.microsoft.com/office/drawing/2014/main" id="{BE617A41-02F8-A244-9794-F154877E085D}"/>
                </a:ext>
              </a:extLst>
            </p:cNvPr>
            <p:cNvSpPr txBox="1"/>
            <p:nvPr/>
          </p:nvSpPr>
          <p:spPr>
            <a:xfrm>
              <a:off x="3540662" y="6308935"/>
              <a:ext cx="73930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Prikkelbaar</a:t>
              </a:r>
            </a:p>
          </p:txBody>
        </p:sp>
        <p:sp>
          <p:nvSpPr>
            <p:cNvPr id="97" name="Tekstvak 96">
              <a:extLst>
                <a:ext uri="{FF2B5EF4-FFF2-40B4-BE49-F238E27FC236}">
                  <a16:creationId xmlns:a16="http://schemas.microsoft.com/office/drawing/2014/main" id="{35744754-13B3-F14A-9F24-8A8CE06A9427}"/>
                </a:ext>
              </a:extLst>
            </p:cNvPr>
            <p:cNvSpPr txBox="1"/>
            <p:nvPr/>
          </p:nvSpPr>
          <p:spPr>
            <a:xfrm>
              <a:off x="4396656" y="6298675"/>
              <a:ext cx="84845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Weinig gevoelig</a:t>
              </a:r>
            </a:p>
          </p:txBody>
        </p:sp>
        <p:sp>
          <p:nvSpPr>
            <p:cNvPr id="98" name="Tekstvak 97">
              <a:extLst>
                <a:ext uri="{FF2B5EF4-FFF2-40B4-BE49-F238E27FC236}">
                  <a16:creationId xmlns:a16="http://schemas.microsoft.com/office/drawing/2014/main" id="{5B5871E5-74D1-F844-8164-058761CB3D37}"/>
                </a:ext>
              </a:extLst>
            </p:cNvPr>
            <p:cNvSpPr txBox="1"/>
            <p:nvPr/>
          </p:nvSpPr>
          <p:spPr>
            <a:xfrm>
              <a:off x="5194522" y="6307302"/>
              <a:ext cx="61427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Beslisser</a:t>
              </a:r>
            </a:p>
          </p:txBody>
        </p:sp>
        <p:sp>
          <p:nvSpPr>
            <p:cNvPr id="99" name="Tekstvak 98">
              <a:extLst>
                <a:ext uri="{FF2B5EF4-FFF2-40B4-BE49-F238E27FC236}">
                  <a16:creationId xmlns:a16="http://schemas.microsoft.com/office/drawing/2014/main" id="{EDCCF95F-9824-B944-B32F-BBFE8593A972}"/>
                </a:ext>
              </a:extLst>
            </p:cNvPr>
            <p:cNvSpPr txBox="1"/>
            <p:nvPr/>
          </p:nvSpPr>
          <p:spPr>
            <a:xfrm>
              <a:off x="6190323" y="6329984"/>
              <a:ext cx="4764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Trouw</a:t>
              </a:r>
            </a:p>
          </p:txBody>
        </p:sp>
        <p:sp>
          <p:nvSpPr>
            <p:cNvPr id="215" name="Tekstvak 214">
              <a:extLst>
                <a:ext uri="{FF2B5EF4-FFF2-40B4-BE49-F238E27FC236}">
                  <a16:creationId xmlns:a16="http://schemas.microsoft.com/office/drawing/2014/main" id="{9FBE912C-94E7-4D48-95EF-09150DA5909F}"/>
                </a:ext>
              </a:extLst>
            </p:cNvPr>
            <p:cNvSpPr txBox="1"/>
            <p:nvPr/>
          </p:nvSpPr>
          <p:spPr>
            <a:xfrm>
              <a:off x="3824710" y="5505431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216" name="Tekstvak 215">
              <a:extLst>
                <a:ext uri="{FF2B5EF4-FFF2-40B4-BE49-F238E27FC236}">
                  <a16:creationId xmlns:a16="http://schemas.microsoft.com/office/drawing/2014/main" id="{D2C8B34E-D7FB-0648-BC18-667EF269361F}"/>
                </a:ext>
              </a:extLst>
            </p:cNvPr>
            <p:cNvSpPr txBox="1"/>
            <p:nvPr/>
          </p:nvSpPr>
          <p:spPr>
            <a:xfrm>
              <a:off x="3824710" y="5836336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217" name="Tekstvak 216">
              <a:extLst>
                <a:ext uri="{FF2B5EF4-FFF2-40B4-BE49-F238E27FC236}">
                  <a16:creationId xmlns:a16="http://schemas.microsoft.com/office/drawing/2014/main" id="{30357E19-C164-934F-888E-8BED7A488208}"/>
                </a:ext>
              </a:extLst>
            </p:cNvPr>
            <p:cNvSpPr txBox="1"/>
            <p:nvPr/>
          </p:nvSpPr>
          <p:spPr>
            <a:xfrm>
              <a:off x="5528886" y="5526509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222" name="Tekstvak 221">
              <a:extLst>
                <a:ext uri="{FF2B5EF4-FFF2-40B4-BE49-F238E27FC236}">
                  <a16:creationId xmlns:a16="http://schemas.microsoft.com/office/drawing/2014/main" id="{618BF02F-507F-3F4B-8DEC-92FA14013D07}"/>
                </a:ext>
              </a:extLst>
            </p:cNvPr>
            <p:cNvSpPr txBox="1"/>
            <p:nvPr/>
          </p:nvSpPr>
          <p:spPr>
            <a:xfrm>
              <a:off x="6106768" y="5936604"/>
              <a:ext cx="4026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∞</a:t>
              </a:r>
            </a:p>
          </p:txBody>
        </p:sp>
        <p:sp>
          <p:nvSpPr>
            <p:cNvPr id="223" name="Tekstvak 222">
              <a:extLst>
                <a:ext uri="{FF2B5EF4-FFF2-40B4-BE49-F238E27FC236}">
                  <a16:creationId xmlns:a16="http://schemas.microsoft.com/office/drawing/2014/main" id="{DF956497-6D03-9E4C-B103-7F6B89B6F784}"/>
                </a:ext>
              </a:extLst>
            </p:cNvPr>
            <p:cNvSpPr txBox="1"/>
            <p:nvPr/>
          </p:nvSpPr>
          <p:spPr>
            <a:xfrm>
              <a:off x="4425914" y="5610108"/>
              <a:ext cx="4026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∞</a:t>
              </a:r>
            </a:p>
          </p:txBody>
        </p:sp>
        <p:sp>
          <p:nvSpPr>
            <p:cNvPr id="224" name="Tekstvak 223">
              <a:extLst>
                <a:ext uri="{FF2B5EF4-FFF2-40B4-BE49-F238E27FC236}">
                  <a16:creationId xmlns:a16="http://schemas.microsoft.com/office/drawing/2014/main" id="{4BCB307B-806F-7E49-AA44-0DE2E5ABB48A}"/>
                </a:ext>
              </a:extLst>
            </p:cNvPr>
            <p:cNvSpPr txBox="1"/>
            <p:nvPr/>
          </p:nvSpPr>
          <p:spPr>
            <a:xfrm>
              <a:off x="4371644" y="5877522"/>
              <a:ext cx="489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400" dirty="0"/>
                <a:t>▲</a:t>
              </a:r>
            </a:p>
          </p:txBody>
        </p:sp>
        <p:sp>
          <p:nvSpPr>
            <p:cNvPr id="225" name="Tekstvak 224">
              <a:extLst>
                <a:ext uri="{FF2B5EF4-FFF2-40B4-BE49-F238E27FC236}">
                  <a16:creationId xmlns:a16="http://schemas.microsoft.com/office/drawing/2014/main" id="{431CFD91-4BF2-B141-85C9-7F10C004896C}"/>
                </a:ext>
              </a:extLst>
            </p:cNvPr>
            <p:cNvSpPr txBox="1"/>
            <p:nvPr/>
          </p:nvSpPr>
          <p:spPr>
            <a:xfrm>
              <a:off x="5528092" y="5936604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❖</a:t>
              </a:r>
            </a:p>
          </p:txBody>
        </p:sp>
        <p:sp>
          <p:nvSpPr>
            <p:cNvPr id="228" name="Tekstvak 227">
              <a:extLst>
                <a:ext uri="{FF2B5EF4-FFF2-40B4-BE49-F238E27FC236}">
                  <a16:creationId xmlns:a16="http://schemas.microsoft.com/office/drawing/2014/main" id="{FE3BE23A-CC43-5740-8051-88388773464B}"/>
                </a:ext>
              </a:extLst>
            </p:cNvPr>
            <p:cNvSpPr txBox="1"/>
            <p:nvPr/>
          </p:nvSpPr>
          <p:spPr>
            <a:xfrm>
              <a:off x="6115435" y="5612803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✪</a:t>
              </a:r>
            </a:p>
          </p:txBody>
        </p:sp>
        <p:sp>
          <p:nvSpPr>
            <p:cNvPr id="92" name="Tekstvak 91">
              <a:extLst>
                <a:ext uri="{FF2B5EF4-FFF2-40B4-BE49-F238E27FC236}">
                  <a16:creationId xmlns:a16="http://schemas.microsoft.com/office/drawing/2014/main" id="{F5B6F976-34D9-8A4A-89D5-3B23869FD67C}"/>
                </a:ext>
              </a:extLst>
            </p:cNvPr>
            <p:cNvSpPr txBox="1"/>
            <p:nvPr/>
          </p:nvSpPr>
          <p:spPr>
            <a:xfrm>
              <a:off x="69576" y="5381809"/>
              <a:ext cx="9185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Voorzichtig</a:t>
              </a:r>
            </a:p>
          </p:txBody>
        </p:sp>
        <p:sp>
          <p:nvSpPr>
            <p:cNvPr id="93" name="Tekstvak 92">
              <a:extLst>
                <a:ext uri="{FF2B5EF4-FFF2-40B4-BE49-F238E27FC236}">
                  <a16:creationId xmlns:a16="http://schemas.microsoft.com/office/drawing/2014/main" id="{A495018E-1035-834D-8ADB-7B949DDA56B0}"/>
                </a:ext>
              </a:extLst>
            </p:cNvPr>
            <p:cNvSpPr txBox="1"/>
            <p:nvPr/>
          </p:nvSpPr>
          <p:spPr>
            <a:xfrm>
              <a:off x="987020" y="5376447"/>
              <a:ext cx="50847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Speels</a:t>
              </a:r>
            </a:p>
          </p:txBody>
        </p:sp>
        <p:sp>
          <p:nvSpPr>
            <p:cNvPr id="94" name="Tekstvak 93">
              <a:extLst>
                <a:ext uri="{FF2B5EF4-FFF2-40B4-BE49-F238E27FC236}">
                  <a16:creationId xmlns:a16="http://schemas.microsoft.com/office/drawing/2014/main" id="{F26975D8-9FE8-DB4E-BF9E-3D1BC4181022}"/>
                </a:ext>
              </a:extLst>
            </p:cNvPr>
            <p:cNvSpPr txBox="1"/>
            <p:nvPr/>
          </p:nvSpPr>
          <p:spPr>
            <a:xfrm>
              <a:off x="1832369" y="5374827"/>
              <a:ext cx="56938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Moedig</a:t>
              </a:r>
            </a:p>
          </p:txBody>
        </p:sp>
        <p:sp>
          <p:nvSpPr>
            <p:cNvPr id="95" name="Tekstvak 94">
              <a:extLst>
                <a:ext uri="{FF2B5EF4-FFF2-40B4-BE49-F238E27FC236}">
                  <a16:creationId xmlns:a16="http://schemas.microsoft.com/office/drawing/2014/main" id="{21DA9151-A8DA-9748-B329-E45127473F22}"/>
                </a:ext>
              </a:extLst>
            </p:cNvPr>
            <p:cNvSpPr txBox="1"/>
            <p:nvPr/>
          </p:nvSpPr>
          <p:spPr>
            <a:xfrm>
              <a:off x="2410604" y="5278118"/>
              <a:ext cx="94364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Vertrouwen-wekkend</a:t>
              </a:r>
            </a:p>
          </p:txBody>
        </p:sp>
        <p:sp>
          <p:nvSpPr>
            <p:cNvPr id="100" name="Tekstvak 99">
              <a:extLst>
                <a:ext uri="{FF2B5EF4-FFF2-40B4-BE49-F238E27FC236}">
                  <a16:creationId xmlns:a16="http://schemas.microsoft.com/office/drawing/2014/main" id="{A53DC022-0D00-E54F-972C-DD069DD93F6A}"/>
                </a:ext>
              </a:extLst>
            </p:cNvPr>
            <p:cNvSpPr txBox="1"/>
            <p:nvPr/>
          </p:nvSpPr>
          <p:spPr>
            <a:xfrm>
              <a:off x="69696" y="6307302"/>
              <a:ext cx="9185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Gehoorzaam</a:t>
              </a:r>
            </a:p>
          </p:txBody>
        </p:sp>
        <p:sp>
          <p:nvSpPr>
            <p:cNvPr id="101" name="Tekstvak 100">
              <a:extLst>
                <a:ext uri="{FF2B5EF4-FFF2-40B4-BE49-F238E27FC236}">
                  <a16:creationId xmlns:a16="http://schemas.microsoft.com/office/drawing/2014/main" id="{A354EF8C-E89D-1B46-BC6D-D91046961131}"/>
                </a:ext>
              </a:extLst>
            </p:cNvPr>
            <p:cNvSpPr txBox="1"/>
            <p:nvPr/>
          </p:nvSpPr>
          <p:spPr>
            <a:xfrm>
              <a:off x="866964" y="6313829"/>
              <a:ext cx="79541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Individualist</a:t>
              </a:r>
            </a:p>
          </p:txBody>
        </p:sp>
        <p:sp>
          <p:nvSpPr>
            <p:cNvPr id="102" name="Tekstvak 101">
              <a:extLst>
                <a:ext uri="{FF2B5EF4-FFF2-40B4-BE49-F238E27FC236}">
                  <a16:creationId xmlns:a16="http://schemas.microsoft.com/office/drawing/2014/main" id="{2708DAB8-66BB-3542-BE52-F95CF805749B}"/>
                </a:ext>
              </a:extLst>
            </p:cNvPr>
            <p:cNvSpPr txBox="1"/>
            <p:nvPr/>
          </p:nvSpPr>
          <p:spPr>
            <a:xfrm>
              <a:off x="1755874" y="6307302"/>
              <a:ext cx="75533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Bescheiden</a:t>
              </a:r>
            </a:p>
          </p:txBody>
        </p:sp>
        <p:sp>
          <p:nvSpPr>
            <p:cNvPr id="103" name="Tekstvak 102">
              <a:extLst>
                <a:ext uri="{FF2B5EF4-FFF2-40B4-BE49-F238E27FC236}">
                  <a16:creationId xmlns:a16="http://schemas.microsoft.com/office/drawing/2014/main" id="{AF50C3D4-9EF3-2641-9845-7EFEC7C2031E}"/>
                </a:ext>
              </a:extLst>
            </p:cNvPr>
            <p:cNvSpPr txBox="1"/>
            <p:nvPr/>
          </p:nvSpPr>
          <p:spPr>
            <a:xfrm>
              <a:off x="2570192" y="6313806"/>
              <a:ext cx="86754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Onderworpen</a:t>
              </a:r>
            </a:p>
          </p:txBody>
        </p:sp>
        <p:sp>
          <p:nvSpPr>
            <p:cNvPr id="218" name="Tekstvak 217">
              <a:extLst>
                <a:ext uri="{FF2B5EF4-FFF2-40B4-BE49-F238E27FC236}">
                  <a16:creationId xmlns:a16="http://schemas.microsoft.com/office/drawing/2014/main" id="{185A11BF-9D93-0E44-BFD4-D51E9F19CD17}"/>
                </a:ext>
              </a:extLst>
            </p:cNvPr>
            <p:cNvSpPr txBox="1"/>
            <p:nvPr/>
          </p:nvSpPr>
          <p:spPr>
            <a:xfrm>
              <a:off x="365054" y="5517598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219" name="Tekstvak 218">
              <a:extLst>
                <a:ext uri="{FF2B5EF4-FFF2-40B4-BE49-F238E27FC236}">
                  <a16:creationId xmlns:a16="http://schemas.microsoft.com/office/drawing/2014/main" id="{3AB779A5-7941-7B4A-83A2-2BC4B29AA9C5}"/>
                </a:ext>
              </a:extLst>
            </p:cNvPr>
            <p:cNvSpPr txBox="1"/>
            <p:nvPr/>
          </p:nvSpPr>
          <p:spPr>
            <a:xfrm>
              <a:off x="2096910" y="5852141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220" name="Tekstvak 219">
              <a:extLst>
                <a:ext uri="{FF2B5EF4-FFF2-40B4-BE49-F238E27FC236}">
                  <a16:creationId xmlns:a16="http://schemas.microsoft.com/office/drawing/2014/main" id="{AF6BE255-9DAC-6B4D-A880-8B4D650903DA}"/>
                </a:ext>
              </a:extLst>
            </p:cNvPr>
            <p:cNvSpPr txBox="1"/>
            <p:nvPr/>
          </p:nvSpPr>
          <p:spPr>
            <a:xfrm>
              <a:off x="2690372" y="5834460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221" name="Tekstvak 220">
              <a:extLst>
                <a:ext uri="{FF2B5EF4-FFF2-40B4-BE49-F238E27FC236}">
                  <a16:creationId xmlns:a16="http://schemas.microsoft.com/office/drawing/2014/main" id="{816A252E-4E38-1542-8B05-43A2F5D56E10}"/>
                </a:ext>
              </a:extLst>
            </p:cNvPr>
            <p:cNvSpPr txBox="1"/>
            <p:nvPr/>
          </p:nvSpPr>
          <p:spPr>
            <a:xfrm>
              <a:off x="359726" y="5913719"/>
              <a:ext cx="4026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∞</a:t>
              </a:r>
            </a:p>
          </p:txBody>
        </p:sp>
        <p:sp>
          <p:nvSpPr>
            <p:cNvPr id="226" name="Tekstvak 225">
              <a:extLst>
                <a:ext uri="{FF2B5EF4-FFF2-40B4-BE49-F238E27FC236}">
                  <a16:creationId xmlns:a16="http://schemas.microsoft.com/office/drawing/2014/main" id="{CF9C99F9-DC64-BB45-A5C6-F3EDDEA81D25}"/>
                </a:ext>
              </a:extLst>
            </p:cNvPr>
            <p:cNvSpPr txBox="1"/>
            <p:nvPr/>
          </p:nvSpPr>
          <p:spPr>
            <a:xfrm>
              <a:off x="972692" y="5936604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❖</a:t>
              </a:r>
            </a:p>
          </p:txBody>
        </p:sp>
        <p:sp>
          <p:nvSpPr>
            <p:cNvPr id="227" name="Tekstvak 226">
              <a:extLst>
                <a:ext uri="{FF2B5EF4-FFF2-40B4-BE49-F238E27FC236}">
                  <a16:creationId xmlns:a16="http://schemas.microsoft.com/office/drawing/2014/main" id="{C145D2F9-D76E-E644-9FB9-FA999B1FA1C1}"/>
                </a:ext>
              </a:extLst>
            </p:cNvPr>
            <p:cNvSpPr txBox="1"/>
            <p:nvPr/>
          </p:nvSpPr>
          <p:spPr>
            <a:xfrm>
              <a:off x="2085690" y="5603866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❖</a:t>
              </a:r>
            </a:p>
          </p:txBody>
        </p:sp>
        <p:sp>
          <p:nvSpPr>
            <p:cNvPr id="229" name="Tekstvak 228">
              <a:extLst>
                <a:ext uri="{FF2B5EF4-FFF2-40B4-BE49-F238E27FC236}">
                  <a16:creationId xmlns:a16="http://schemas.microsoft.com/office/drawing/2014/main" id="{BC3B7701-973C-9347-9995-5EC5EDB194F1}"/>
                </a:ext>
              </a:extLst>
            </p:cNvPr>
            <p:cNvSpPr txBox="1"/>
            <p:nvPr/>
          </p:nvSpPr>
          <p:spPr>
            <a:xfrm>
              <a:off x="990391" y="5603272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✪</a:t>
              </a:r>
            </a:p>
          </p:txBody>
        </p:sp>
        <p:sp>
          <p:nvSpPr>
            <p:cNvPr id="230" name="Tekstvak 229">
              <a:extLst>
                <a:ext uri="{FF2B5EF4-FFF2-40B4-BE49-F238E27FC236}">
                  <a16:creationId xmlns:a16="http://schemas.microsoft.com/office/drawing/2014/main" id="{C74D50D3-7A3C-C947-9898-3949E98BD900}"/>
                </a:ext>
              </a:extLst>
            </p:cNvPr>
            <p:cNvSpPr txBox="1"/>
            <p:nvPr/>
          </p:nvSpPr>
          <p:spPr>
            <a:xfrm>
              <a:off x="2686844" y="5612803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✪</a:t>
              </a:r>
            </a:p>
          </p:txBody>
        </p:sp>
      </p:grpSp>
      <p:sp>
        <p:nvSpPr>
          <p:cNvPr id="231" name="Tekstvak 230">
            <a:extLst>
              <a:ext uri="{FF2B5EF4-FFF2-40B4-BE49-F238E27FC236}">
                <a16:creationId xmlns:a16="http://schemas.microsoft.com/office/drawing/2014/main" id="{DD0285E6-E782-6640-826B-0FAB086AFA9C}"/>
              </a:ext>
            </a:extLst>
          </p:cNvPr>
          <p:cNvSpPr txBox="1"/>
          <p:nvPr/>
        </p:nvSpPr>
        <p:spPr>
          <a:xfrm>
            <a:off x="2067455" y="7159785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34" name="Tekstvak 233">
            <a:extLst>
              <a:ext uri="{FF2B5EF4-FFF2-40B4-BE49-F238E27FC236}">
                <a16:creationId xmlns:a16="http://schemas.microsoft.com/office/drawing/2014/main" id="{36D41C13-F7AB-0249-9475-D5D8BA02181A}"/>
              </a:ext>
            </a:extLst>
          </p:cNvPr>
          <p:cNvSpPr txBox="1"/>
          <p:nvPr/>
        </p:nvSpPr>
        <p:spPr>
          <a:xfrm>
            <a:off x="935309" y="7043064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38" name="Tekstvak 237">
            <a:extLst>
              <a:ext uri="{FF2B5EF4-FFF2-40B4-BE49-F238E27FC236}">
                <a16:creationId xmlns:a16="http://schemas.microsoft.com/office/drawing/2014/main" id="{AD2F9DA6-05BA-A349-ADE2-25C3E4508EA4}"/>
              </a:ext>
            </a:extLst>
          </p:cNvPr>
          <p:cNvSpPr txBox="1"/>
          <p:nvPr/>
        </p:nvSpPr>
        <p:spPr>
          <a:xfrm>
            <a:off x="2068561" y="7473025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39" name="Tekstvak 238">
            <a:extLst>
              <a:ext uri="{FF2B5EF4-FFF2-40B4-BE49-F238E27FC236}">
                <a16:creationId xmlns:a16="http://schemas.microsoft.com/office/drawing/2014/main" id="{51B01F89-B666-1D4D-83DD-025720AD3C71}"/>
              </a:ext>
            </a:extLst>
          </p:cNvPr>
          <p:cNvSpPr txBox="1"/>
          <p:nvPr/>
        </p:nvSpPr>
        <p:spPr>
          <a:xfrm>
            <a:off x="355639" y="7157401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44" name="Tekstvak 243">
            <a:extLst>
              <a:ext uri="{FF2B5EF4-FFF2-40B4-BE49-F238E27FC236}">
                <a16:creationId xmlns:a16="http://schemas.microsoft.com/office/drawing/2014/main" id="{42850E4A-F944-2C4A-A623-29454B22DE21}"/>
              </a:ext>
            </a:extLst>
          </p:cNvPr>
          <p:cNvSpPr txBox="1"/>
          <p:nvPr/>
        </p:nvSpPr>
        <p:spPr>
          <a:xfrm>
            <a:off x="941612" y="7469091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45" name="Tekstvak 244">
            <a:extLst>
              <a:ext uri="{FF2B5EF4-FFF2-40B4-BE49-F238E27FC236}">
                <a16:creationId xmlns:a16="http://schemas.microsoft.com/office/drawing/2014/main" id="{A4332060-15B5-2E48-B30A-5A7BF27566FD}"/>
              </a:ext>
            </a:extLst>
          </p:cNvPr>
          <p:cNvSpPr txBox="1"/>
          <p:nvPr/>
        </p:nvSpPr>
        <p:spPr>
          <a:xfrm>
            <a:off x="2660542" y="7468468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47" name="Tekstvak 246">
            <a:extLst>
              <a:ext uri="{FF2B5EF4-FFF2-40B4-BE49-F238E27FC236}">
                <a16:creationId xmlns:a16="http://schemas.microsoft.com/office/drawing/2014/main" id="{A1A3A9C2-B2C1-D54C-B30F-00F5D744809F}"/>
              </a:ext>
            </a:extLst>
          </p:cNvPr>
          <p:cNvSpPr txBox="1"/>
          <p:nvPr/>
        </p:nvSpPr>
        <p:spPr>
          <a:xfrm>
            <a:off x="322965" y="7428899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48" name="Tekstvak 247">
            <a:extLst>
              <a:ext uri="{FF2B5EF4-FFF2-40B4-BE49-F238E27FC236}">
                <a16:creationId xmlns:a16="http://schemas.microsoft.com/office/drawing/2014/main" id="{3AA4F04F-EBFB-794B-8F59-5F1DADD0403E}"/>
              </a:ext>
            </a:extLst>
          </p:cNvPr>
          <p:cNvSpPr txBox="1"/>
          <p:nvPr/>
        </p:nvSpPr>
        <p:spPr>
          <a:xfrm>
            <a:off x="2621311" y="7090963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grpSp>
        <p:nvGrpSpPr>
          <p:cNvPr id="15" name="Groep 14">
            <a:extLst>
              <a:ext uri="{FF2B5EF4-FFF2-40B4-BE49-F238E27FC236}">
                <a16:creationId xmlns:a16="http://schemas.microsoft.com/office/drawing/2014/main" id="{89C107CF-2449-0E4E-99AB-AE78AC677C6B}"/>
              </a:ext>
            </a:extLst>
          </p:cNvPr>
          <p:cNvGrpSpPr/>
          <p:nvPr/>
        </p:nvGrpSpPr>
        <p:grpSpPr>
          <a:xfrm>
            <a:off x="61287" y="5292978"/>
            <a:ext cx="6807213" cy="1311019"/>
            <a:chOff x="22245" y="8334736"/>
            <a:chExt cx="6807213" cy="1311019"/>
          </a:xfrm>
        </p:grpSpPr>
        <p:sp>
          <p:nvSpPr>
            <p:cNvPr id="7" name="Tekstvak 6">
              <a:extLst>
                <a:ext uri="{FF2B5EF4-FFF2-40B4-BE49-F238E27FC236}">
                  <a16:creationId xmlns:a16="http://schemas.microsoft.com/office/drawing/2014/main" id="{CB45D475-BB78-0340-BF86-086DF79F51C3}"/>
                </a:ext>
              </a:extLst>
            </p:cNvPr>
            <p:cNvSpPr txBox="1"/>
            <p:nvPr/>
          </p:nvSpPr>
          <p:spPr>
            <a:xfrm>
              <a:off x="6101672" y="8656810"/>
              <a:ext cx="4026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∞</a:t>
              </a:r>
            </a:p>
          </p:txBody>
        </p:sp>
        <p:sp>
          <p:nvSpPr>
            <p:cNvPr id="120" name="Tekstvak 119">
              <a:extLst>
                <a:ext uri="{FF2B5EF4-FFF2-40B4-BE49-F238E27FC236}">
                  <a16:creationId xmlns:a16="http://schemas.microsoft.com/office/drawing/2014/main" id="{A5EFD453-C410-0F4C-8CA4-6925847C7A5A}"/>
                </a:ext>
              </a:extLst>
            </p:cNvPr>
            <p:cNvSpPr txBox="1"/>
            <p:nvPr/>
          </p:nvSpPr>
          <p:spPr>
            <a:xfrm>
              <a:off x="3540662" y="8401967"/>
              <a:ext cx="6030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Winnaar</a:t>
              </a:r>
            </a:p>
          </p:txBody>
        </p:sp>
        <p:sp>
          <p:nvSpPr>
            <p:cNvPr id="121" name="Tekstvak 120">
              <a:extLst>
                <a:ext uri="{FF2B5EF4-FFF2-40B4-BE49-F238E27FC236}">
                  <a16:creationId xmlns:a16="http://schemas.microsoft.com/office/drawing/2014/main" id="{EE4BD15F-5EC3-AE4E-A306-4B67E80D237A}"/>
                </a:ext>
              </a:extLst>
            </p:cNvPr>
            <p:cNvSpPr txBox="1"/>
            <p:nvPr/>
          </p:nvSpPr>
          <p:spPr>
            <a:xfrm>
              <a:off x="4413099" y="8400334"/>
              <a:ext cx="63350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Familiaal</a:t>
              </a:r>
            </a:p>
          </p:txBody>
        </p:sp>
        <p:sp>
          <p:nvSpPr>
            <p:cNvPr id="122" name="Tekstvak 121">
              <a:extLst>
                <a:ext uri="{FF2B5EF4-FFF2-40B4-BE49-F238E27FC236}">
                  <a16:creationId xmlns:a16="http://schemas.microsoft.com/office/drawing/2014/main" id="{709B6DB0-C974-784F-A674-42A6563B61A9}"/>
                </a:ext>
              </a:extLst>
            </p:cNvPr>
            <p:cNvSpPr txBox="1"/>
            <p:nvPr/>
          </p:nvSpPr>
          <p:spPr>
            <a:xfrm>
              <a:off x="5221855" y="8334736"/>
              <a:ext cx="86498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Gediscipli-neerd</a:t>
              </a:r>
            </a:p>
          </p:txBody>
        </p:sp>
        <p:sp>
          <p:nvSpPr>
            <p:cNvPr id="123" name="Tekstvak 122">
              <a:extLst>
                <a:ext uri="{FF2B5EF4-FFF2-40B4-BE49-F238E27FC236}">
                  <a16:creationId xmlns:a16="http://schemas.microsoft.com/office/drawing/2014/main" id="{173E1C37-6FDB-2B40-8A3B-C9FA442412FD}"/>
                </a:ext>
              </a:extLst>
            </p:cNvPr>
            <p:cNvSpPr txBox="1"/>
            <p:nvPr/>
          </p:nvSpPr>
          <p:spPr>
            <a:xfrm>
              <a:off x="6031167" y="8407543"/>
              <a:ext cx="78418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Edelmoedig</a:t>
              </a:r>
            </a:p>
          </p:txBody>
        </p:sp>
        <p:sp>
          <p:nvSpPr>
            <p:cNvPr id="128" name="Tekstvak 127">
              <a:extLst>
                <a:ext uri="{FF2B5EF4-FFF2-40B4-BE49-F238E27FC236}">
                  <a16:creationId xmlns:a16="http://schemas.microsoft.com/office/drawing/2014/main" id="{2D6A0636-4F1A-D841-B132-7007EAE2E820}"/>
                </a:ext>
              </a:extLst>
            </p:cNvPr>
            <p:cNvSpPr txBox="1"/>
            <p:nvPr/>
          </p:nvSpPr>
          <p:spPr>
            <a:xfrm>
              <a:off x="3480100" y="9383468"/>
              <a:ext cx="79380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Harmonieus</a:t>
              </a:r>
            </a:p>
          </p:txBody>
        </p:sp>
        <p:sp>
          <p:nvSpPr>
            <p:cNvPr id="129" name="Tekstvak 128">
              <a:extLst>
                <a:ext uri="{FF2B5EF4-FFF2-40B4-BE49-F238E27FC236}">
                  <a16:creationId xmlns:a16="http://schemas.microsoft.com/office/drawing/2014/main" id="{A7C5F6EC-94DA-084D-9198-2190DD9F3B09}"/>
                </a:ext>
              </a:extLst>
            </p:cNvPr>
            <p:cNvSpPr txBox="1"/>
            <p:nvPr/>
          </p:nvSpPr>
          <p:spPr>
            <a:xfrm>
              <a:off x="4446645" y="9384145"/>
              <a:ext cx="49725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Vrolijk</a:t>
              </a:r>
            </a:p>
          </p:txBody>
        </p:sp>
        <p:sp>
          <p:nvSpPr>
            <p:cNvPr id="130" name="Tekstvak 129">
              <a:extLst>
                <a:ext uri="{FF2B5EF4-FFF2-40B4-BE49-F238E27FC236}">
                  <a16:creationId xmlns:a16="http://schemas.microsoft.com/office/drawing/2014/main" id="{7BB8DA1E-27FF-E54F-BB2A-022728543D38}"/>
                </a:ext>
              </a:extLst>
            </p:cNvPr>
            <p:cNvSpPr txBox="1"/>
            <p:nvPr/>
          </p:nvSpPr>
          <p:spPr>
            <a:xfrm>
              <a:off x="5204698" y="9383468"/>
              <a:ext cx="7409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Doordrijver</a:t>
              </a:r>
            </a:p>
          </p:txBody>
        </p:sp>
        <p:sp>
          <p:nvSpPr>
            <p:cNvPr id="131" name="Tekstvak 130">
              <a:extLst>
                <a:ext uri="{FF2B5EF4-FFF2-40B4-BE49-F238E27FC236}">
                  <a16:creationId xmlns:a16="http://schemas.microsoft.com/office/drawing/2014/main" id="{D7647ED6-8857-A64C-8D6E-DDF062120CA1}"/>
                </a:ext>
              </a:extLst>
            </p:cNvPr>
            <p:cNvSpPr txBox="1"/>
            <p:nvPr/>
          </p:nvSpPr>
          <p:spPr>
            <a:xfrm>
              <a:off x="6032445" y="9383468"/>
              <a:ext cx="7970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Geanimeerd</a:t>
              </a:r>
            </a:p>
          </p:txBody>
        </p:sp>
        <p:sp>
          <p:nvSpPr>
            <p:cNvPr id="250" name="Tekstvak 249">
              <a:extLst>
                <a:ext uri="{FF2B5EF4-FFF2-40B4-BE49-F238E27FC236}">
                  <a16:creationId xmlns:a16="http://schemas.microsoft.com/office/drawing/2014/main" id="{B4D72643-FCE4-B844-8EAE-F7B14A78A69B}"/>
                </a:ext>
              </a:extLst>
            </p:cNvPr>
            <p:cNvSpPr txBox="1"/>
            <p:nvPr/>
          </p:nvSpPr>
          <p:spPr>
            <a:xfrm>
              <a:off x="6098601" y="8895206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251" name="Tekstvak 250">
              <a:extLst>
                <a:ext uri="{FF2B5EF4-FFF2-40B4-BE49-F238E27FC236}">
                  <a16:creationId xmlns:a16="http://schemas.microsoft.com/office/drawing/2014/main" id="{8CA1C735-A0CF-D74A-ADCE-ABA2E4A34605}"/>
                </a:ext>
              </a:extLst>
            </p:cNvPr>
            <p:cNvSpPr txBox="1"/>
            <p:nvPr/>
          </p:nvSpPr>
          <p:spPr>
            <a:xfrm>
              <a:off x="4413900" y="8919157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252" name="Tekstvak 251">
              <a:extLst>
                <a:ext uri="{FF2B5EF4-FFF2-40B4-BE49-F238E27FC236}">
                  <a16:creationId xmlns:a16="http://schemas.microsoft.com/office/drawing/2014/main" id="{F921DEA5-8485-1D4D-8AD6-71CE159D3198}"/>
                </a:ext>
              </a:extLst>
            </p:cNvPr>
            <p:cNvSpPr txBox="1"/>
            <p:nvPr/>
          </p:nvSpPr>
          <p:spPr>
            <a:xfrm>
              <a:off x="3808259" y="8912287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253" name="Tekstvak 252">
              <a:extLst>
                <a:ext uri="{FF2B5EF4-FFF2-40B4-BE49-F238E27FC236}">
                  <a16:creationId xmlns:a16="http://schemas.microsoft.com/office/drawing/2014/main" id="{5AB85E2A-744D-D74F-AEB7-0ECB03EEF432}"/>
                </a:ext>
              </a:extLst>
            </p:cNvPr>
            <p:cNvSpPr txBox="1"/>
            <p:nvPr/>
          </p:nvSpPr>
          <p:spPr>
            <a:xfrm>
              <a:off x="3794957" y="8673518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❖</a:t>
              </a:r>
            </a:p>
          </p:txBody>
        </p:sp>
        <p:sp>
          <p:nvSpPr>
            <p:cNvPr id="254" name="Tekstvak 253">
              <a:extLst>
                <a:ext uri="{FF2B5EF4-FFF2-40B4-BE49-F238E27FC236}">
                  <a16:creationId xmlns:a16="http://schemas.microsoft.com/office/drawing/2014/main" id="{0C8F96B3-CB41-1F49-B49A-1166D3C6938E}"/>
                </a:ext>
              </a:extLst>
            </p:cNvPr>
            <p:cNvSpPr txBox="1"/>
            <p:nvPr/>
          </p:nvSpPr>
          <p:spPr>
            <a:xfrm>
              <a:off x="5506414" y="9003442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❖</a:t>
              </a:r>
            </a:p>
          </p:txBody>
        </p:sp>
        <p:sp>
          <p:nvSpPr>
            <p:cNvPr id="259" name="Tekstvak 258">
              <a:extLst>
                <a:ext uri="{FF2B5EF4-FFF2-40B4-BE49-F238E27FC236}">
                  <a16:creationId xmlns:a16="http://schemas.microsoft.com/office/drawing/2014/main" id="{1EDCF686-69E5-364D-A998-25DA46BCC238}"/>
                </a:ext>
              </a:extLst>
            </p:cNvPr>
            <p:cNvSpPr txBox="1"/>
            <p:nvPr/>
          </p:nvSpPr>
          <p:spPr>
            <a:xfrm>
              <a:off x="4406262" y="8680984"/>
              <a:ext cx="4026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∞</a:t>
              </a:r>
            </a:p>
          </p:txBody>
        </p:sp>
        <p:sp>
          <p:nvSpPr>
            <p:cNvPr id="262" name="Tekstvak 261">
              <a:extLst>
                <a:ext uri="{FF2B5EF4-FFF2-40B4-BE49-F238E27FC236}">
                  <a16:creationId xmlns:a16="http://schemas.microsoft.com/office/drawing/2014/main" id="{6B9F3A41-1E34-D143-82ED-17D2373FE18D}"/>
                </a:ext>
              </a:extLst>
            </p:cNvPr>
            <p:cNvSpPr txBox="1"/>
            <p:nvPr/>
          </p:nvSpPr>
          <p:spPr>
            <a:xfrm>
              <a:off x="5474124" y="8617608"/>
              <a:ext cx="489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400" dirty="0"/>
                <a:t>▲</a:t>
              </a:r>
            </a:p>
          </p:txBody>
        </p:sp>
        <p:sp>
          <p:nvSpPr>
            <p:cNvPr id="124" name="Tekstvak 123">
              <a:extLst>
                <a:ext uri="{FF2B5EF4-FFF2-40B4-BE49-F238E27FC236}">
                  <a16:creationId xmlns:a16="http://schemas.microsoft.com/office/drawing/2014/main" id="{93AD410F-7E3B-BE4B-B213-7541FFC2D2C8}"/>
                </a:ext>
              </a:extLst>
            </p:cNvPr>
            <p:cNvSpPr txBox="1"/>
            <p:nvPr/>
          </p:nvSpPr>
          <p:spPr>
            <a:xfrm>
              <a:off x="22245" y="8419374"/>
              <a:ext cx="9185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Wilskrachtig</a:t>
              </a:r>
            </a:p>
          </p:txBody>
        </p:sp>
        <p:sp>
          <p:nvSpPr>
            <p:cNvPr id="125" name="Tekstvak 124">
              <a:extLst>
                <a:ext uri="{FF2B5EF4-FFF2-40B4-BE49-F238E27FC236}">
                  <a16:creationId xmlns:a16="http://schemas.microsoft.com/office/drawing/2014/main" id="{7CD37C8F-7FCE-8B45-915A-CB5BE9D96C72}"/>
                </a:ext>
              </a:extLst>
            </p:cNvPr>
            <p:cNvSpPr txBox="1"/>
            <p:nvPr/>
          </p:nvSpPr>
          <p:spPr>
            <a:xfrm>
              <a:off x="799965" y="8411908"/>
              <a:ext cx="91242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Breeddenkend</a:t>
              </a:r>
            </a:p>
          </p:txBody>
        </p:sp>
        <p:sp>
          <p:nvSpPr>
            <p:cNvPr id="126" name="Tekstvak 125">
              <a:extLst>
                <a:ext uri="{FF2B5EF4-FFF2-40B4-BE49-F238E27FC236}">
                  <a16:creationId xmlns:a16="http://schemas.microsoft.com/office/drawing/2014/main" id="{ED00DC89-693E-FA47-8E23-F34907168F45}"/>
                </a:ext>
              </a:extLst>
            </p:cNvPr>
            <p:cNvSpPr txBox="1"/>
            <p:nvPr/>
          </p:nvSpPr>
          <p:spPr>
            <a:xfrm>
              <a:off x="1869238" y="8407543"/>
              <a:ext cx="5325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Pionier</a:t>
              </a:r>
            </a:p>
          </p:txBody>
        </p:sp>
        <p:sp>
          <p:nvSpPr>
            <p:cNvPr id="127" name="Tekstvak 126">
              <a:extLst>
                <a:ext uri="{FF2B5EF4-FFF2-40B4-BE49-F238E27FC236}">
                  <a16:creationId xmlns:a16="http://schemas.microsoft.com/office/drawing/2014/main" id="{B89DD4C5-D0A2-F54C-8E39-7B0C442FEE50}"/>
                </a:ext>
              </a:extLst>
            </p:cNvPr>
            <p:cNvSpPr txBox="1"/>
            <p:nvPr/>
          </p:nvSpPr>
          <p:spPr>
            <a:xfrm>
              <a:off x="2675144" y="8407543"/>
              <a:ext cx="61106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Optimist</a:t>
              </a:r>
            </a:p>
          </p:txBody>
        </p:sp>
        <p:sp>
          <p:nvSpPr>
            <p:cNvPr id="132" name="Tekstvak 131">
              <a:extLst>
                <a:ext uri="{FF2B5EF4-FFF2-40B4-BE49-F238E27FC236}">
                  <a16:creationId xmlns:a16="http://schemas.microsoft.com/office/drawing/2014/main" id="{5ACD02C3-623B-8846-82EB-1CFD1C58003C}"/>
                </a:ext>
              </a:extLst>
            </p:cNvPr>
            <p:cNvSpPr txBox="1"/>
            <p:nvPr/>
          </p:nvSpPr>
          <p:spPr>
            <a:xfrm>
              <a:off x="134271" y="9383468"/>
              <a:ext cx="9185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Ordelijk</a:t>
              </a:r>
            </a:p>
          </p:txBody>
        </p:sp>
        <p:sp>
          <p:nvSpPr>
            <p:cNvPr id="133" name="Tekstvak 132">
              <a:extLst>
                <a:ext uri="{FF2B5EF4-FFF2-40B4-BE49-F238E27FC236}">
                  <a16:creationId xmlns:a16="http://schemas.microsoft.com/office/drawing/2014/main" id="{E204895A-D5C5-7F46-9DE6-46126D630657}"/>
                </a:ext>
              </a:extLst>
            </p:cNvPr>
            <p:cNvSpPr txBox="1"/>
            <p:nvPr/>
          </p:nvSpPr>
          <p:spPr>
            <a:xfrm>
              <a:off x="866964" y="9383468"/>
              <a:ext cx="7681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Verzoenend</a:t>
              </a:r>
            </a:p>
          </p:txBody>
        </p:sp>
        <p:sp>
          <p:nvSpPr>
            <p:cNvPr id="134" name="Tekstvak 133">
              <a:extLst>
                <a:ext uri="{FF2B5EF4-FFF2-40B4-BE49-F238E27FC236}">
                  <a16:creationId xmlns:a16="http://schemas.microsoft.com/office/drawing/2014/main" id="{6E15D9BF-445F-BC4D-8645-317FCAE742A1}"/>
                </a:ext>
              </a:extLst>
            </p:cNvPr>
            <p:cNvSpPr txBox="1"/>
            <p:nvPr/>
          </p:nvSpPr>
          <p:spPr>
            <a:xfrm>
              <a:off x="1783101" y="9383468"/>
              <a:ext cx="7633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Traditioneel</a:t>
              </a:r>
            </a:p>
          </p:txBody>
        </p:sp>
        <p:sp>
          <p:nvSpPr>
            <p:cNvPr id="135" name="Tekstvak 134">
              <a:extLst>
                <a:ext uri="{FF2B5EF4-FFF2-40B4-BE49-F238E27FC236}">
                  <a16:creationId xmlns:a16="http://schemas.microsoft.com/office/drawing/2014/main" id="{F4D5C454-D856-AC40-9962-33EA5B111244}"/>
                </a:ext>
              </a:extLst>
            </p:cNvPr>
            <p:cNvSpPr txBox="1"/>
            <p:nvPr/>
          </p:nvSpPr>
          <p:spPr>
            <a:xfrm>
              <a:off x="2628701" y="9383468"/>
              <a:ext cx="71205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Respectvol</a:t>
              </a:r>
            </a:p>
          </p:txBody>
        </p:sp>
        <p:sp>
          <p:nvSpPr>
            <p:cNvPr id="249" name="Tekstvak 248">
              <a:extLst>
                <a:ext uri="{FF2B5EF4-FFF2-40B4-BE49-F238E27FC236}">
                  <a16:creationId xmlns:a16="http://schemas.microsoft.com/office/drawing/2014/main" id="{4DB39926-7BAC-5444-AC39-F2DA784F2040}"/>
                </a:ext>
              </a:extLst>
            </p:cNvPr>
            <p:cNvSpPr txBox="1"/>
            <p:nvPr/>
          </p:nvSpPr>
          <p:spPr>
            <a:xfrm>
              <a:off x="367377" y="8558034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255" name="Tekstvak 254">
              <a:extLst>
                <a:ext uri="{FF2B5EF4-FFF2-40B4-BE49-F238E27FC236}">
                  <a16:creationId xmlns:a16="http://schemas.microsoft.com/office/drawing/2014/main" id="{D14E8B90-4D48-B64F-AEFE-34852BF43729}"/>
                </a:ext>
              </a:extLst>
            </p:cNvPr>
            <p:cNvSpPr txBox="1"/>
            <p:nvPr/>
          </p:nvSpPr>
          <p:spPr>
            <a:xfrm>
              <a:off x="2084944" y="8673118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❖</a:t>
              </a:r>
            </a:p>
          </p:txBody>
        </p:sp>
        <p:sp>
          <p:nvSpPr>
            <p:cNvPr id="256" name="Tekstvak 255">
              <a:extLst>
                <a:ext uri="{FF2B5EF4-FFF2-40B4-BE49-F238E27FC236}">
                  <a16:creationId xmlns:a16="http://schemas.microsoft.com/office/drawing/2014/main" id="{BA10A27B-47F7-3948-8CFD-CA5D0BAF279D}"/>
                </a:ext>
              </a:extLst>
            </p:cNvPr>
            <p:cNvSpPr txBox="1"/>
            <p:nvPr/>
          </p:nvSpPr>
          <p:spPr>
            <a:xfrm>
              <a:off x="2081835" y="8997042"/>
              <a:ext cx="4026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∞</a:t>
              </a:r>
            </a:p>
          </p:txBody>
        </p:sp>
        <p:sp>
          <p:nvSpPr>
            <p:cNvPr id="258" name="Tekstvak 257">
              <a:extLst>
                <a:ext uri="{FF2B5EF4-FFF2-40B4-BE49-F238E27FC236}">
                  <a16:creationId xmlns:a16="http://schemas.microsoft.com/office/drawing/2014/main" id="{F13B6774-A91F-6841-BA32-CF3FD62FB857}"/>
                </a:ext>
              </a:extLst>
            </p:cNvPr>
            <p:cNvSpPr txBox="1"/>
            <p:nvPr/>
          </p:nvSpPr>
          <p:spPr>
            <a:xfrm>
              <a:off x="945211" y="8988295"/>
              <a:ext cx="4026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∞</a:t>
              </a:r>
            </a:p>
          </p:txBody>
        </p:sp>
        <p:sp>
          <p:nvSpPr>
            <p:cNvPr id="260" name="Tekstvak 259">
              <a:extLst>
                <a:ext uri="{FF2B5EF4-FFF2-40B4-BE49-F238E27FC236}">
                  <a16:creationId xmlns:a16="http://schemas.microsoft.com/office/drawing/2014/main" id="{BA1F4BCB-64A9-4340-B483-91EEC6B99028}"/>
                </a:ext>
              </a:extLst>
            </p:cNvPr>
            <p:cNvSpPr txBox="1"/>
            <p:nvPr/>
          </p:nvSpPr>
          <p:spPr>
            <a:xfrm>
              <a:off x="2628339" y="8966449"/>
              <a:ext cx="489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400" dirty="0"/>
                <a:t>▲</a:t>
              </a:r>
            </a:p>
          </p:txBody>
        </p:sp>
        <p:sp>
          <p:nvSpPr>
            <p:cNvPr id="261" name="Tekstvak 260">
              <a:extLst>
                <a:ext uri="{FF2B5EF4-FFF2-40B4-BE49-F238E27FC236}">
                  <a16:creationId xmlns:a16="http://schemas.microsoft.com/office/drawing/2014/main" id="{10AEF728-59ED-DE4B-82D8-7FD5C490AE28}"/>
                </a:ext>
              </a:extLst>
            </p:cNvPr>
            <p:cNvSpPr txBox="1"/>
            <p:nvPr/>
          </p:nvSpPr>
          <p:spPr>
            <a:xfrm>
              <a:off x="334624" y="8946171"/>
              <a:ext cx="489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400" dirty="0"/>
                <a:t>▲</a:t>
              </a:r>
            </a:p>
          </p:txBody>
        </p:sp>
        <p:sp>
          <p:nvSpPr>
            <p:cNvPr id="263" name="Tekstvak 262">
              <a:extLst>
                <a:ext uri="{FF2B5EF4-FFF2-40B4-BE49-F238E27FC236}">
                  <a16:creationId xmlns:a16="http://schemas.microsoft.com/office/drawing/2014/main" id="{987121D7-F72C-3849-BF79-3CC5942341B7}"/>
                </a:ext>
              </a:extLst>
            </p:cNvPr>
            <p:cNvSpPr txBox="1"/>
            <p:nvPr/>
          </p:nvSpPr>
          <p:spPr>
            <a:xfrm>
              <a:off x="937782" y="8661786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✪</a:t>
              </a:r>
            </a:p>
          </p:txBody>
        </p:sp>
        <p:sp>
          <p:nvSpPr>
            <p:cNvPr id="264" name="Tekstvak 263">
              <a:extLst>
                <a:ext uri="{FF2B5EF4-FFF2-40B4-BE49-F238E27FC236}">
                  <a16:creationId xmlns:a16="http://schemas.microsoft.com/office/drawing/2014/main" id="{DB210747-55CA-E344-A7FE-D6728218F29D}"/>
                </a:ext>
              </a:extLst>
            </p:cNvPr>
            <p:cNvSpPr txBox="1"/>
            <p:nvPr/>
          </p:nvSpPr>
          <p:spPr>
            <a:xfrm>
              <a:off x="2669551" y="8680984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✪</a:t>
              </a:r>
            </a:p>
          </p:txBody>
        </p:sp>
      </p:grpSp>
      <p:grpSp>
        <p:nvGrpSpPr>
          <p:cNvPr id="13" name="Groep 12">
            <a:extLst>
              <a:ext uri="{FF2B5EF4-FFF2-40B4-BE49-F238E27FC236}">
                <a16:creationId xmlns:a16="http://schemas.microsoft.com/office/drawing/2014/main" id="{A50D0F18-A459-B549-95B1-B1BA06E1D340}"/>
              </a:ext>
            </a:extLst>
          </p:cNvPr>
          <p:cNvGrpSpPr/>
          <p:nvPr/>
        </p:nvGrpSpPr>
        <p:grpSpPr>
          <a:xfrm>
            <a:off x="62560" y="8337871"/>
            <a:ext cx="6688817" cy="1292695"/>
            <a:chOff x="90620" y="686353"/>
            <a:chExt cx="6688817" cy="1292695"/>
          </a:xfrm>
        </p:grpSpPr>
        <p:sp>
          <p:nvSpPr>
            <p:cNvPr id="207" name="Tekstvak 206">
              <a:extLst>
                <a:ext uri="{FF2B5EF4-FFF2-40B4-BE49-F238E27FC236}">
                  <a16:creationId xmlns:a16="http://schemas.microsoft.com/office/drawing/2014/main" id="{6206CEE3-1A6C-4B4C-AA39-7071586B7998}"/>
                </a:ext>
              </a:extLst>
            </p:cNvPr>
            <p:cNvSpPr txBox="1"/>
            <p:nvPr/>
          </p:nvSpPr>
          <p:spPr>
            <a:xfrm>
              <a:off x="3635165" y="801408"/>
              <a:ext cx="56618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Creatief</a:t>
              </a:r>
            </a:p>
          </p:txBody>
        </p:sp>
        <p:sp>
          <p:nvSpPr>
            <p:cNvPr id="208" name="Tekstvak 207">
              <a:extLst>
                <a:ext uri="{FF2B5EF4-FFF2-40B4-BE49-F238E27FC236}">
                  <a16:creationId xmlns:a16="http://schemas.microsoft.com/office/drawing/2014/main" id="{2BF774D1-6B1B-424A-94E4-3A97FBC58806}"/>
                </a:ext>
              </a:extLst>
            </p:cNvPr>
            <p:cNvSpPr txBox="1"/>
            <p:nvPr/>
          </p:nvSpPr>
          <p:spPr>
            <a:xfrm>
              <a:off x="4262354" y="801408"/>
              <a:ext cx="9092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Perfectionistist</a:t>
              </a:r>
            </a:p>
          </p:txBody>
        </p:sp>
        <p:sp>
          <p:nvSpPr>
            <p:cNvPr id="209" name="Tekstvak 208">
              <a:extLst>
                <a:ext uri="{FF2B5EF4-FFF2-40B4-BE49-F238E27FC236}">
                  <a16:creationId xmlns:a16="http://schemas.microsoft.com/office/drawing/2014/main" id="{9E089963-C71A-A049-AEE8-BD09851DAE40}"/>
                </a:ext>
              </a:extLst>
            </p:cNvPr>
            <p:cNvSpPr txBox="1"/>
            <p:nvPr/>
          </p:nvSpPr>
          <p:spPr>
            <a:xfrm>
              <a:off x="3509655" y="1715805"/>
              <a:ext cx="80342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Overtuigend</a:t>
              </a:r>
            </a:p>
          </p:txBody>
        </p:sp>
        <p:sp>
          <p:nvSpPr>
            <p:cNvPr id="213" name="Tekstvak 212">
              <a:extLst>
                <a:ext uri="{FF2B5EF4-FFF2-40B4-BE49-F238E27FC236}">
                  <a16:creationId xmlns:a16="http://schemas.microsoft.com/office/drawing/2014/main" id="{A3981D7F-762D-4D4D-B364-287F20D4CAEE}"/>
                </a:ext>
              </a:extLst>
            </p:cNvPr>
            <p:cNvSpPr txBox="1"/>
            <p:nvPr/>
          </p:nvSpPr>
          <p:spPr>
            <a:xfrm>
              <a:off x="4383422" y="1717438"/>
              <a:ext cx="7152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Vriendelijk</a:t>
              </a:r>
            </a:p>
          </p:txBody>
        </p:sp>
        <p:sp>
          <p:nvSpPr>
            <p:cNvPr id="214" name="Tekstvak 213">
              <a:extLst>
                <a:ext uri="{FF2B5EF4-FFF2-40B4-BE49-F238E27FC236}">
                  <a16:creationId xmlns:a16="http://schemas.microsoft.com/office/drawing/2014/main" id="{6DC5E306-572E-4D4C-A9A7-D726522A0927}"/>
                </a:ext>
              </a:extLst>
            </p:cNvPr>
            <p:cNvSpPr txBox="1"/>
            <p:nvPr/>
          </p:nvSpPr>
          <p:spPr>
            <a:xfrm>
              <a:off x="3854265" y="923248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237" name="Tekstvak 236">
              <a:extLst>
                <a:ext uri="{FF2B5EF4-FFF2-40B4-BE49-F238E27FC236}">
                  <a16:creationId xmlns:a16="http://schemas.microsoft.com/office/drawing/2014/main" id="{BB734E31-5FB9-0141-BF97-2A7566F48849}"/>
                </a:ext>
              </a:extLst>
            </p:cNvPr>
            <p:cNvSpPr txBox="1"/>
            <p:nvPr/>
          </p:nvSpPr>
          <p:spPr>
            <a:xfrm>
              <a:off x="4375835" y="977871"/>
              <a:ext cx="489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400" dirty="0"/>
                <a:t>▲</a:t>
              </a:r>
            </a:p>
          </p:txBody>
        </p:sp>
        <p:sp>
          <p:nvSpPr>
            <p:cNvPr id="246" name="Tekstvak 245">
              <a:extLst>
                <a:ext uri="{FF2B5EF4-FFF2-40B4-BE49-F238E27FC236}">
                  <a16:creationId xmlns:a16="http://schemas.microsoft.com/office/drawing/2014/main" id="{B9CF7979-3264-EE4B-A202-A690A659EC89}"/>
                </a:ext>
              </a:extLst>
            </p:cNvPr>
            <p:cNvSpPr txBox="1"/>
            <p:nvPr/>
          </p:nvSpPr>
          <p:spPr>
            <a:xfrm>
              <a:off x="3860677" y="1350359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✪</a:t>
              </a:r>
            </a:p>
          </p:txBody>
        </p:sp>
        <p:sp>
          <p:nvSpPr>
            <p:cNvPr id="257" name="Tekstvak 256">
              <a:extLst>
                <a:ext uri="{FF2B5EF4-FFF2-40B4-BE49-F238E27FC236}">
                  <a16:creationId xmlns:a16="http://schemas.microsoft.com/office/drawing/2014/main" id="{234F4D4B-252B-7640-9838-459DB1F33B40}"/>
                </a:ext>
              </a:extLst>
            </p:cNvPr>
            <p:cNvSpPr txBox="1"/>
            <p:nvPr/>
          </p:nvSpPr>
          <p:spPr>
            <a:xfrm>
              <a:off x="4431191" y="1350359"/>
              <a:ext cx="4026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∞</a:t>
              </a:r>
            </a:p>
          </p:txBody>
        </p:sp>
        <p:sp>
          <p:nvSpPr>
            <p:cNvPr id="265" name="Tekstvak 264">
              <a:extLst>
                <a:ext uri="{FF2B5EF4-FFF2-40B4-BE49-F238E27FC236}">
                  <a16:creationId xmlns:a16="http://schemas.microsoft.com/office/drawing/2014/main" id="{BBC79394-CF47-4046-858D-DD9DC5210F3A}"/>
                </a:ext>
              </a:extLst>
            </p:cNvPr>
            <p:cNvSpPr txBox="1"/>
            <p:nvPr/>
          </p:nvSpPr>
          <p:spPr>
            <a:xfrm>
              <a:off x="5226270" y="799775"/>
              <a:ext cx="72006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Gedienstig</a:t>
              </a:r>
            </a:p>
          </p:txBody>
        </p:sp>
        <p:sp>
          <p:nvSpPr>
            <p:cNvPr id="266" name="Tekstvak 265">
              <a:extLst>
                <a:ext uri="{FF2B5EF4-FFF2-40B4-BE49-F238E27FC236}">
                  <a16:creationId xmlns:a16="http://schemas.microsoft.com/office/drawing/2014/main" id="{3BA4C44E-344A-994A-B3B4-F7A259DEC233}"/>
                </a:ext>
              </a:extLst>
            </p:cNvPr>
            <p:cNvSpPr txBox="1"/>
            <p:nvPr/>
          </p:nvSpPr>
          <p:spPr>
            <a:xfrm>
              <a:off x="6198730" y="799775"/>
              <a:ext cx="51007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Streng</a:t>
              </a:r>
            </a:p>
          </p:txBody>
        </p:sp>
        <p:sp>
          <p:nvSpPr>
            <p:cNvPr id="267" name="Tekstvak 266">
              <a:extLst>
                <a:ext uri="{FF2B5EF4-FFF2-40B4-BE49-F238E27FC236}">
                  <a16:creationId xmlns:a16="http://schemas.microsoft.com/office/drawing/2014/main" id="{13EDB118-E6B2-4C47-B4D7-290B458E8A52}"/>
                </a:ext>
              </a:extLst>
            </p:cNvPr>
            <p:cNvSpPr txBox="1"/>
            <p:nvPr/>
          </p:nvSpPr>
          <p:spPr>
            <a:xfrm>
              <a:off x="5289025" y="1714172"/>
              <a:ext cx="63350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Levendig</a:t>
              </a:r>
            </a:p>
          </p:txBody>
        </p:sp>
        <p:sp>
          <p:nvSpPr>
            <p:cNvPr id="268" name="Tekstvak 267">
              <a:extLst>
                <a:ext uri="{FF2B5EF4-FFF2-40B4-BE49-F238E27FC236}">
                  <a16:creationId xmlns:a16="http://schemas.microsoft.com/office/drawing/2014/main" id="{3F87B86C-DFE6-8E49-9916-D488FBEA2C7C}"/>
                </a:ext>
              </a:extLst>
            </p:cNvPr>
            <p:cNvSpPr txBox="1"/>
            <p:nvPr/>
          </p:nvSpPr>
          <p:spPr>
            <a:xfrm>
              <a:off x="6093031" y="1715805"/>
              <a:ext cx="68640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Ambitieus</a:t>
              </a:r>
            </a:p>
          </p:txBody>
        </p:sp>
        <p:sp>
          <p:nvSpPr>
            <p:cNvPr id="269" name="Tekstvak 268">
              <a:extLst>
                <a:ext uri="{FF2B5EF4-FFF2-40B4-BE49-F238E27FC236}">
                  <a16:creationId xmlns:a16="http://schemas.microsoft.com/office/drawing/2014/main" id="{7FEC3A22-723A-A44F-A5CD-0E918A61628F}"/>
                </a:ext>
              </a:extLst>
            </p:cNvPr>
            <p:cNvSpPr txBox="1"/>
            <p:nvPr/>
          </p:nvSpPr>
          <p:spPr>
            <a:xfrm>
              <a:off x="5517346" y="1249717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280" name="Tekstvak 279">
              <a:extLst>
                <a:ext uri="{FF2B5EF4-FFF2-40B4-BE49-F238E27FC236}">
                  <a16:creationId xmlns:a16="http://schemas.microsoft.com/office/drawing/2014/main" id="{FFBA3686-FA3A-DE4F-9B9A-E18FA60CE861}"/>
                </a:ext>
              </a:extLst>
            </p:cNvPr>
            <p:cNvSpPr txBox="1"/>
            <p:nvPr/>
          </p:nvSpPr>
          <p:spPr>
            <a:xfrm>
              <a:off x="5540133" y="1014888"/>
              <a:ext cx="4026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∞</a:t>
              </a:r>
            </a:p>
          </p:txBody>
        </p:sp>
        <p:sp>
          <p:nvSpPr>
            <p:cNvPr id="283" name="Tekstvak 282">
              <a:extLst>
                <a:ext uri="{FF2B5EF4-FFF2-40B4-BE49-F238E27FC236}">
                  <a16:creationId xmlns:a16="http://schemas.microsoft.com/office/drawing/2014/main" id="{E8B69100-D1BF-0949-9EFB-2A40DE3C6CE6}"/>
                </a:ext>
              </a:extLst>
            </p:cNvPr>
            <p:cNvSpPr txBox="1"/>
            <p:nvPr/>
          </p:nvSpPr>
          <p:spPr>
            <a:xfrm>
              <a:off x="6115447" y="984110"/>
              <a:ext cx="489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400" dirty="0"/>
                <a:t>▲</a:t>
              </a:r>
            </a:p>
          </p:txBody>
        </p:sp>
        <p:sp>
          <p:nvSpPr>
            <p:cNvPr id="284" name="Tekstvak 283">
              <a:extLst>
                <a:ext uri="{FF2B5EF4-FFF2-40B4-BE49-F238E27FC236}">
                  <a16:creationId xmlns:a16="http://schemas.microsoft.com/office/drawing/2014/main" id="{6489AAC8-3541-0740-A6A3-40CD2D19EF5A}"/>
                </a:ext>
              </a:extLst>
            </p:cNvPr>
            <p:cNvSpPr txBox="1"/>
            <p:nvPr/>
          </p:nvSpPr>
          <p:spPr>
            <a:xfrm>
              <a:off x="6147671" y="1350359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❖</a:t>
              </a:r>
            </a:p>
          </p:txBody>
        </p:sp>
        <p:sp>
          <p:nvSpPr>
            <p:cNvPr id="270" name="Tekstvak 269">
              <a:extLst>
                <a:ext uri="{FF2B5EF4-FFF2-40B4-BE49-F238E27FC236}">
                  <a16:creationId xmlns:a16="http://schemas.microsoft.com/office/drawing/2014/main" id="{D8CD4164-A2AC-4248-8477-49C3B387AF68}"/>
                </a:ext>
              </a:extLst>
            </p:cNvPr>
            <p:cNvSpPr txBox="1"/>
            <p:nvPr/>
          </p:nvSpPr>
          <p:spPr>
            <a:xfrm>
              <a:off x="90620" y="686353"/>
              <a:ext cx="91859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Vertrouwens-waardig</a:t>
              </a:r>
            </a:p>
          </p:txBody>
        </p:sp>
        <p:sp>
          <p:nvSpPr>
            <p:cNvPr id="271" name="Tekstvak 270">
              <a:extLst>
                <a:ext uri="{FF2B5EF4-FFF2-40B4-BE49-F238E27FC236}">
                  <a16:creationId xmlns:a16="http://schemas.microsoft.com/office/drawing/2014/main" id="{8C94A3BD-1865-0346-8D35-E0ABCA99ED6E}"/>
                </a:ext>
              </a:extLst>
            </p:cNvPr>
            <p:cNvSpPr txBox="1"/>
            <p:nvPr/>
          </p:nvSpPr>
          <p:spPr>
            <a:xfrm>
              <a:off x="1061614" y="799775"/>
              <a:ext cx="58862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Voldaan</a:t>
              </a:r>
            </a:p>
          </p:txBody>
        </p:sp>
        <p:sp>
          <p:nvSpPr>
            <p:cNvPr id="272" name="Tekstvak 271">
              <a:extLst>
                <a:ext uri="{FF2B5EF4-FFF2-40B4-BE49-F238E27FC236}">
                  <a16:creationId xmlns:a16="http://schemas.microsoft.com/office/drawing/2014/main" id="{72D9F3B9-BF3A-E14F-89FD-26A1D4950A5A}"/>
                </a:ext>
              </a:extLst>
            </p:cNvPr>
            <p:cNvSpPr txBox="1"/>
            <p:nvPr/>
          </p:nvSpPr>
          <p:spPr>
            <a:xfrm>
              <a:off x="136137" y="1714172"/>
              <a:ext cx="68159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Afwegend</a:t>
              </a:r>
            </a:p>
          </p:txBody>
        </p:sp>
        <p:sp>
          <p:nvSpPr>
            <p:cNvPr id="273" name="Tekstvak 272">
              <a:extLst>
                <a:ext uri="{FF2B5EF4-FFF2-40B4-BE49-F238E27FC236}">
                  <a16:creationId xmlns:a16="http://schemas.microsoft.com/office/drawing/2014/main" id="{05D71E18-D8E0-EB43-9288-C1B7FFF126F8}"/>
                </a:ext>
              </a:extLst>
            </p:cNvPr>
            <p:cNvSpPr txBox="1"/>
            <p:nvPr/>
          </p:nvSpPr>
          <p:spPr>
            <a:xfrm>
              <a:off x="1033176" y="1715805"/>
              <a:ext cx="54854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Positief</a:t>
              </a:r>
            </a:p>
          </p:txBody>
        </p:sp>
        <p:sp>
          <p:nvSpPr>
            <p:cNvPr id="274" name="Tekstvak 273">
              <a:extLst>
                <a:ext uri="{FF2B5EF4-FFF2-40B4-BE49-F238E27FC236}">
                  <a16:creationId xmlns:a16="http://schemas.microsoft.com/office/drawing/2014/main" id="{90530329-224D-3643-A2E5-17E2892A40F6}"/>
                </a:ext>
              </a:extLst>
            </p:cNvPr>
            <p:cNvSpPr txBox="1"/>
            <p:nvPr/>
          </p:nvSpPr>
          <p:spPr>
            <a:xfrm>
              <a:off x="1835991" y="799775"/>
              <a:ext cx="5325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Sociaal</a:t>
              </a:r>
            </a:p>
          </p:txBody>
        </p:sp>
        <p:sp>
          <p:nvSpPr>
            <p:cNvPr id="275" name="Tekstvak 274">
              <a:extLst>
                <a:ext uri="{FF2B5EF4-FFF2-40B4-BE49-F238E27FC236}">
                  <a16:creationId xmlns:a16="http://schemas.microsoft.com/office/drawing/2014/main" id="{2FE8C0E2-1F3B-4947-B2E9-DF26F1E5A692}"/>
                </a:ext>
              </a:extLst>
            </p:cNvPr>
            <p:cNvSpPr txBox="1"/>
            <p:nvPr/>
          </p:nvSpPr>
          <p:spPr>
            <a:xfrm>
              <a:off x="2549710" y="799775"/>
              <a:ext cx="9236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Zelfvertrouwen</a:t>
              </a:r>
            </a:p>
          </p:txBody>
        </p:sp>
        <p:sp>
          <p:nvSpPr>
            <p:cNvPr id="276" name="Tekstvak 275">
              <a:extLst>
                <a:ext uri="{FF2B5EF4-FFF2-40B4-BE49-F238E27FC236}">
                  <a16:creationId xmlns:a16="http://schemas.microsoft.com/office/drawing/2014/main" id="{EC7253FE-7250-2E4A-9E00-27B40CA29793}"/>
                </a:ext>
              </a:extLst>
            </p:cNvPr>
            <p:cNvSpPr txBox="1"/>
            <p:nvPr/>
          </p:nvSpPr>
          <p:spPr>
            <a:xfrm>
              <a:off x="1782206" y="1714172"/>
              <a:ext cx="64312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Geduldig</a:t>
              </a:r>
            </a:p>
          </p:txBody>
        </p:sp>
        <p:sp>
          <p:nvSpPr>
            <p:cNvPr id="277" name="Tekstvak 276">
              <a:extLst>
                <a:ext uri="{FF2B5EF4-FFF2-40B4-BE49-F238E27FC236}">
                  <a16:creationId xmlns:a16="http://schemas.microsoft.com/office/drawing/2014/main" id="{1AF650F2-D678-8A4C-B8BB-31AF59E29539}"/>
                </a:ext>
              </a:extLst>
            </p:cNvPr>
            <p:cNvSpPr txBox="1"/>
            <p:nvPr/>
          </p:nvSpPr>
          <p:spPr>
            <a:xfrm>
              <a:off x="2564223" y="1715805"/>
              <a:ext cx="89159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BE" sz="1100" dirty="0">
                  <a:latin typeface="Avenir Next Condensed" panose="020B0506020202020204" pitchFamily="34" charset="0"/>
                  <a:cs typeface="Arial" panose="020B0604020202020204" pitchFamily="34" charset="0"/>
                </a:rPr>
                <a:t>Kalme spreker</a:t>
              </a:r>
            </a:p>
          </p:txBody>
        </p:sp>
        <p:sp>
          <p:nvSpPr>
            <p:cNvPr id="278" name="Tekstvak 277">
              <a:extLst>
                <a:ext uri="{FF2B5EF4-FFF2-40B4-BE49-F238E27FC236}">
                  <a16:creationId xmlns:a16="http://schemas.microsoft.com/office/drawing/2014/main" id="{D8AA172F-8854-704E-81F7-400C90F6F339}"/>
                </a:ext>
              </a:extLst>
            </p:cNvPr>
            <p:cNvSpPr txBox="1"/>
            <p:nvPr/>
          </p:nvSpPr>
          <p:spPr>
            <a:xfrm>
              <a:off x="988343" y="939470"/>
              <a:ext cx="4010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800" b="1" dirty="0"/>
                <a:t>■</a:t>
              </a:r>
            </a:p>
          </p:txBody>
        </p:sp>
        <p:sp>
          <p:nvSpPr>
            <p:cNvPr id="279" name="Tekstvak 278">
              <a:extLst>
                <a:ext uri="{FF2B5EF4-FFF2-40B4-BE49-F238E27FC236}">
                  <a16:creationId xmlns:a16="http://schemas.microsoft.com/office/drawing/2014/main" id="{CC3536C3-D221-F345-A9BA-856853030727}"/>
                </a:ext>
              </a:extLst>
            </p:cNvPr>
            <p:cNvSpPr txBox="1"/>
            <p:nvPr/>
          </p:nvSpPr>
          <p:spPr>
            <a:xfrm>
              <a:off x="2089799" y="1337670"/>
              <a:ext cx="4026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∞</a:t>
              </a:r>
            </a:p>
          </p:txBody>
        </p:sp>
        <p:sp>
          <p:nvSpPr>
            <p:cNvPr id="281" name="Tekstvak 280">
              <a:extLst>
                <a:ext uri="{FF2B5EF4-FFF2-40B4-BE49-F238E27FC236}">
                  <a16:creationId xmlns:a16="http://schemas.microsoft.com/office/drawing/2014/main" id="{30C2CCC3-E234-3F40-B6B9-04914FD7ECE7}"/>
                </a:ext>
              </a:extLst>
            </p:cNvPr>
            <p:cNvSpPr txBox="1"/>
            <p:nvPr/>
          </p:nvSpPr>
          <p:spPr>
            <a:xfrm>
              <a:off x="2613267" y="1311272"/>
              <a:ext cx="489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400" dirty="0"/>
                <a:t>▲</a:t>
              </a:r>
            </a:p>
          </p:txBody>
        </p:sp>
        <p:sp>
          <p:nvSpPr>
            <p:cNvPr id="282" name="Tekstvak 281">
              <a:extLst>
                <a:ext uri="{FF2B5EF4-FFF2-40B4-BE49-F238E27FC236}">
                  <a16:creationId xmlns:a16="http://schemas.microsoft.com/office/drawing/2014/main" id="{8E19F217-92DF-2D43-935B-16E4C6F949A3}"/>
                </a:ext>
              </a:extLst>
            </p:cNvPr>
            <p:cNvSpPr txBox="1"/>
            <p:nvPr/>
          </p:nvSpPr>
          <p:spPr>
            <a:xfrm>
              <a:off x="345885" y="1311272"/>
              <a:ext cx="4892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400" dirty="0"/>
                <a:t>▲</a:t>
              </a:r>
            </a:p>
          </p:txBody>
        </p:sp>
        <p:sp>
          <p:nvSpPr>
            <p:cNvPr id="285" name="Tekstvak 284">
              <a:extLst>
                <a:ext uri="{FF2B5EF4-FFF2-40B4-BE49-F238E27FC236}">
                  <a16:creationId xmlns:a16="http://schemas.microsoft.com/office/drawing/2014/main" id="{361D6AA6-4CEC-3247-8590-3AB8F75E1E72}"/>
                </a:ext>
              </a:extLst>
            </p:cNvPr>
            <p:cNvSpPr txBox="1"/>
            <p:nvPr/>
          </p:nvSpPr>
          <p:spPr>
            <a:xfrm>
              <a:off x="973373" y="1350359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❖</a:t>
              </a:r>
            </a:p>
          </p:txBody>
        </p:sp>
        <p:sp>
          <p:nvSpPr>
            <p:cNvPr id="286" name="Tekstvak 285">
              <a:extLst>
                <a:ext uri="{FF2B5EF4-FFF2-40B4-BE49-F238E27FC236}">
                  <a16:creationId xmlns:a16="http://schemas.microsoft.com/office/drawing/2014/main" id="{CB20C79F-F3DD-FB49-8C67-9E83E504F774}"/>
                </a:ext>
              </a:extLst>
            </p:cNvPr>
            <p:cNvSpPr txBox="1"/>
            <p:nvPr/>
          </p:nvSpPr>
          <p:spPr>
            <a:xfrm>
              <a:off x="2651739" y="1026578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❖</a:t>
              </a:r>
            </a:p>
          </p:txBody>
        </p:sp>
        <p:sp>
          <p:nvSpPr>
            <p:cNvPr id="287" name="Tekstvak 286">
              <a:extLst>
                <a:ext uri="{FF2B5EF4-FFF2-40B4-BE49-F238E27FC236}">
                  <a16:creationId xmlns:a16="http://schemas.microsoft.com/office/drawing/2014/main" id="{15EDE987-0578-1844-ADF0-B0C50F919336}"/>
                </a:ext>
              </a:extLst>
            </p:cNvPr>
            <p:cNvSpPr txBox="1"/>
            <p:nvPr/>
          </p:nvSpPr>
          <p:spPr>
            <a:xfrm>
              <a:off x="2082840" y="1034203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✪</a:t>
              </a:r>
            </a:p>
          </p:txBody>
        </p:sp>
        <p:sp>
          <p:nvSpPr>
            <p:cNvPr id="288" name="Tekstvak 287">
              <a:extLst>
                <a:ext uri="{FF2B5EF4-FFF2-40B4-BE49-F238E27FC236}">
                  <a16:creationId xmlns:a16="http://schemas.microsoft.com/office/drawing/2014/main" id="{EE14AB85-2D54-1A42-B8B8-64464F074ADC}"/>
                </a:ext>
              </a:extLst>
            </p:cNvPr>
            <p:cNvSpPr txBox="1"/>
            <p:nvPr/>
          </p:nvSpPr>
          <p:spPr>
            <a:xfrm>
              <a:off x="379525" y="1029409"/>
              <a:ext cx="3946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000" dirty="0"/>
                <a:t>✪</a:t>
              </a:r>
            </a:p>
          </p:txBody>
        </p:sp>
      </p:grpSp>
      <p:sp>
        <p:nvSpPr>
          <p:cNvPr id="289" name="Tekstvak 288">
            <a:extLst>
              <a:ext uri="{FF2B5EF4-FFF2-40B4-BE49-F238E27FC236}">
                <a16:creationId xmlns:a16="http://schemas.microsoft.com/office/drawing/2014/main" id="{1BAF1D91-25B4-584F-B65A-3BBFE73DE217}"/>
              </a:ext>
            </a:extLst>
          </p:cNvPr>
          <p:cNvSpPr txBox="1"/>
          <p:nvPr/>
        </p:nvSpPr>
        <p:spPr>
          <a:xfrm>
            <a:off x="2153360" y="43783"/>
            <a:ext cx="45263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>
                <a:latin typeface="Avenir Next Condensed" panose="020B0506020202020204" pitchFamily="34" charset="0"/>
              </a:rPr>
              <a:t>Kies in elke cluster het woord dat u het </a:t>
            </a:r>
            <a:r>
              <a:rPr lang="nl-BE" sz="1600" b="1" dirty="0">
                <a:latin typeface="Avenir Next Condensed" panose="020B0506020202020204" pitchFamily="34" charset="0"/>
              </a:rPr>
              <a:t>minst</a:t>
            </a:r>
            <a:r>
              <a:rPr lang="nl-BE" sz="1600" dirty="0">
                <a:latin typeface="Avenir Next Condensed" panose="020B0506020202020204" pitchFamily="34" charset="0"/>
              </a:rPr>
              <a:t> karakteriseert.</a:t>
            </a:r>
          </a:p>
          <a:p>
            <a:r>
              <a:rPr lang="nl-BE" sz="1400" dirty="0">
                <a:latin typeface="Avenir Next Condensed" panose="020B0506020202020204" pitchFamily="34" charset="0"/>
              </a:rPr>
              <a:t>Omcirkel het bijbehorende symbool</a:t>
            </a:r>
          </a:p>
        </p:txBody>
      </p:sp>
      <p:sp>
        <p:nvSpPr>
          <p:cNvPr id="290" name="Tekstvak 289">
            <a:extLst>
              <a:ext uri="{FF2B5EF4-FFF2-40B4-BE49-F238E27FC236}">
                <a16:creationId xmlns:a16="http://schemas.microsoft.com/office/drawing/2014/main" id="{5D9546AA-12A4-9E43-8574-88CE89B4CBB7}"/>
              </a:ext>
            </a:extLst>
          </p:cNvPr>
          <p:cNvSpPr txBox="1"/>
          <p:nvPr/>
        </p:nvSpPr>
        <p:spPr>
          <a:xfrm>
            <a:off x="42682" y="57607"/>
            <a:ext cx="2099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b="1" dirty="0">
                <a:latin typeface="Avenir Next Condensed" panose="020B0506020202020204" pitchFamily="34" charset="0"/>
              </a:rPr>
              <a:t>Persoonlijkheidstest</a:t>
            </a:r>
          </a:p>
          <a:p>
            <a:r>
              <a:rPr lang="nl-BE" b="1" dirty="0">
                <a:latin typeface="Avenir Next Condensed" panose="020B0506020202020204" pitchFamily="34" charset="0"/>
              </a:rPr>
              <a:t>Deel 2</a:t>
            </a:r>
          </a:p>
        </p:txBody>
      </p:sp>
    </p:spTree>
    <p:extLst>
      <p:ext uri="{BB962C8B-B14F-4D97-AF65-F5344CB8AC3E}">
        <p14:creationId xmlns:p14="http://schemas.microsoft.com/office/powerpoint/2010/main" val="1805040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fgeronde rechthoek 7">
            <a:extLst>
              <a:ext uri="{FF2B5EF4-FFF2-40B4-BE49-F238E27FC236}">
                <a16:creationId xmlns:a16="http://schemas.microsoft.com/office/drawing/2014/main" id="{499E637D-526F-C840-A505-5CA7AB12C57D}"/>
              </a:ext>
            </a:extLst>
          </p:cNvPr>
          <p:cNvSpPr/>
          <p:nvPr/>
        </p:nvSpPr>
        <p:spPr>
          <a:xfrm>
            <a:off x="489236" y="1580354"/>
            <a:ext cx="5611090" cy="5232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94B7A4E1-076F-2E46-883C-DCB6202E70C2}"/>
              </a:ext>
            </a:extLst>
          </p:cNvPr>
          <p:cNvSpPr txBox="1"/>
          <p:nvPr/>
        </p:nvSpPr>
        <p:spPr>
          <a:xfrm>
            <a:off x="497479" y="774919"/>
            <a:ext cx="5186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latin typeface="Avenir Next Condensed" panose="020B0506020202020204" pitchFamily="34" charset="0"/>
              </a:rPr>
              <a:t>Tel op hoeveel symbolen je van ieder type hebt omcirkeld in </a:t>
            </a:r>
            <a:r>
              <a:rPr lang="nl-BE" b="1" dirty="0">
                <a:latin typeface="Avenir Next Condensed" panose="020B0506020202020204" pitchFamily="34" charset="0"/>
              </a:rPr>
              <a:t>deel 1</a:t>
            </a:r>
          </a:p>
        </p:txBody>
      </p:sp>
      <p:sp>
        <p:nvSpPr>
          <p:cNvPr id="9" name="Afgeronde rechthoek 8">
            <a:extLst>
              <a:ext uri="{FF2B5EF4-FFF2-40B4-BE49-F238E27FC236}">
                <a16:creationId xmlns:a16="http://schemas.microsoft.com/office/drawing/2014/main" id="{683EB761-EBE0-374B-8630-8CCDD5C6C9C3}"/>
              </a:ext>
            </a:extLst>
          </p:cNvPr>
          <p:cNvSpPr/>
          <p:nvPr/>
        </p:nvSpPr>
        <p:spPr>
          <a:xfrm>
            <a:off x="489236" y="2193979"/>
            <a:ext cx="5611090" cy="5232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Afgeronde rechthoek 9">
            <a:extLst>
              <a:ext uri="{FF2B5EF4-FFF2-40B4-BE49-F238E27FC236}">
                <a16:creationId xmlns:a16="http://schemas.microsoft.com/office/drawing/2014/main" id="{B7EA1700-8ECD-794C-8149-B2E5E922D35B}"/>
              </a:ext>
            </a:extLst>
          </p:cNvPr>
          <p:cNvSpPr/>
          <p:nvPr/>
        </p:nvSpPr>
        <p:spPr>
          <a:xfrm>
            <a:off x="489236" y="2839965"/>
            <a:ext cx="5611090" cy="5232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Afgeronde rechthoek 10">
            <a:extLst>
              <a:ext uri="{FF2B5EF4-FFF2-40B4-BE49-F238E27FC236}">
                <a16:creationId xmlns:a16="http://schemas.microsoft.com/office/drawing/2014/main" id="{3423A173-E59A-E344-8D27-B394A073B6DD}"/>
              </a:ext>
            </a:extLst>
          </p:cNvPr>
          <p:cNvSpPr/>
          <p:nvPr/>
        </p:nvSpPr>
        <p:spPr>
          <a:xfrm>
            <a:off x="489236" y="3461226"/>
            <a:ext cx="5611090" cy="5232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Afgeronde rechthoek 11">
            <a:extLst>
              <a:ext uri="{FF2B5EF4-FFF2-40B4-BE49-F238E27FC236}">
                <a16:creationId xmlns:a16="http://schemas.microsoft.com/office/drawing/2014/main" id="{660C6A64-498C-1746-B708-E64BAB0F982C}"/>
              </a:ext>
            </a:extLst>
          </p:cNvPr>
          <p:cNvSpPr/>
          <p:nvPr/>
        </p:nvSpPr>
        <p:spPr>
          <a:xfrm>
            <a:off x="489236" y="4082487"/>
            <a:ext cx="5611090" cy="5232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94C5B5B-1CBD-1542-A769-7B64D439B3B5}"/>
              </a:ext>
            </a:extLst>
          </p:cNvPr>
          <p:cNvSpPr txBox="1"/>
          <p:nvPr/>
        </p:nvSpPr>
        <p:spPr>
          <a:xfrm>
            <a:off x="504923" y="4082487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13BBA7C-A4BB-D041-AF42-BDFBCB84CC55}"/>
              </a:ext>
            </a:extLst>
          </p:cNvPr>
          <p:cNvSpPr txBox="1"/>
          <p:nvPr/>
        </p:nvSpPr>
        <p:spPr>
          <a:xfrm>
            <a:off x="478749" y="3474550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3CB6029-05EE-2A46-8E5C-235B13B278CA}"/>
              </a:ext>
            </a:extLst>
          </p:cNvPr>
          <p:cNvSpPr txBox="1"/>
          <p:nvPr/>
        </p:nvSpPr>
        <p:spPr>
          <a:xfrm>
            <a:off x="548547" y="2293583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DEDBD97-ACDB-294B-A3A1-3BA77706C55C}"/>
              </a:ext>
            </a:extLst>
          </p:cNvPr>
          <p:cNvSpPr txBox="1"/>
          <p:nvPr/>
        </p:nvSpPr>
        <p:spPr>
          <a:xfrm>
            <a:off x="522030" y="2905898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541B5EB-AAA3-BF49-8DBB-AC6D2E637FEF}"/>
              </a:ext>
            </a:extLst>
          </p:cNvPr>
          <p:cNvSpPr txBox="1"/>
          <p:nvPr/>
        </p:nvSpPr>
        <p:spPr>
          <a:xfrm>
            <a:off x="530915" y="1659758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A63C0D48-3C9B-DE4A-ABFD-087D40F89B1D}"/>
              </a:ext>
            </a:extLst>
          </p:cNvPr>
          <p:cNvCxnSpPr>
            <a:cxnSpLocks/>
          </p:cNvCxnSpPr>
          <p:nvPr/>
        </p:nvCxnSpPr>
        <p:spPr>
          <a:xfrm>
            <a:off x="5430982" y="1580354"/>
            <a:ext cx="0" cy="5232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35353029-99A9-1342-BCD9-C6BA950457D9}"/>
              </a:ext>
            </a:extLst>
          </p:cNvPr>
          <p:cNvCxnSpPr>
            <a:cxnSpLocks/>
          </p:cNvCxnSpPr>
          <p:nvPr/>
        </p:nvCxnSpPr>
        <p:spPr>
          <a:xfrm>
            <a:off x="5430982" y="2193979"/>
            <a:ext cx="0" cy="5232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A49E1977-8BB2-4745-A993-B2AED9D05374}"/>
              </a:ext>
            </a:extLst>
          </p:cNvPr>
          <p:cNvCxnSpPr>
            <a:cxnSpLocks/>
          </p:cNvCxnSpPr>
          <p:nvPr/>
        </p:nvCxnSpPr>
        <p:spPr>
          <a:xfrm>
            <a:off x="5430982" y="4082487"/>
            <a:ext cx="0" cy="5232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F0EBBEEE-9B1B-614B-9698-72728D8839DC}"/>
              </a:ext>
            </a:extLst>
          </p:cNvPr>
          <p:cNvCxnSpPr>
            <a:cxnSpLocks/>
          </p:cNvCxnSpPr>
          <p:nvPr/>
        </p:nvCxnSpPr>
        <p:spPr>
          <a:xfrm>
            <a:off x="5430982" y="3461226"/>
            <a:ext cx="0" cy="5232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82665007-32F4-D04F-9CCE-7D32349B7514}"/>
              </a:ext>
            </a:extLst>
          </p:cNvPr>
          <p:cNvCxnSpPr>
            <a:cxnSpLocks/>
          </p:cNvCxnSpPr>
          <p:nvPr/>
        </p:nvCxnSpPr>
        <p:spPr>
          <a:xfrm>
            <a:off x="5430982" y="2839965"/>
            <a:ext cx="0" cy="5232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vak 19">
            <a:extLst>
              <a:ext uri="{FF2B5EF4-FFF2-40B4-BE49-F238E27FC236}">
                <a16:creationId xmlns:a16="http://schemas.microsoft.com/office/drawing/2014/main" id="{C385A2D8-4460-3947-A124-096F4D44BDBA}"/>
              </a:ext>
            </a:extLst>
          </p:cNvPr>
          <p:cNvSpPr txBox="1"/>
          <p:nvPr/>
        </p:nvSpPr>
        <p:spPr>
          <a:xfrm>
            <a:off x="5395468" y="1264926"/>
            <a:ext cx="73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b="1" dirty="0">
                <a:latin typeface="Avenir Next Condensed" panose="020B0506020202020204" pitchFamily="34" charset="0"/>
              </a:rPr>
              <a:t>Totaal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278518B2-1055-BF49-9FF0-B4108E3DBE51}"/>
              </a:ext>
            </a:extLst>
          </p:cNvPr>
          <p:cNvSpPr txBox="1"/>
          <p:nvPr/>
        </p:nvSpPr>
        <p:spPr>
          <a:xfrm>
            <a:off x="4719839" y="1718877"/>
            <a:ext cx="7443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b="1" dirty="0">
                <a:latin typeface="Avenir Next Condensed" panose="020B0506020202020204" pitchFamily="34" charset="0"/>
              </a:rPr>
              <a:t>Kolom 1: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B8BB222D-696E-FA43-8EE2-AF2BA505CC59}"/>
              </a:ext>
            </a:extLst>
          </p:cNvPr>
          <p:cNvSpPr txBox="1"/>
          <p:nvPr/>
        </p:nvSpPr>
        <p:spPr>
          <a:xfrm>
            <a:off x="4711112" y="2343452"/>
            <a:ext cx="7443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b="1" dirty="0">
                <a:latin typeface="Avenir Next Condensed" panose="020B0506020202020204" pitchFamily="34" charset="0"/>
              </a:rPr>
              <a:t>Kolom 2: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62CB4BB4-CFD8-8C47-8D1B-435DAB13E322}"/>
              </a:ext>
            </a:extLst>
          </p:cNvPr>
          <p:cNvSpPr txBox="1"/>
          <p:nvPr/>
        </p:nvSpPr>
        <p:spPr>
          <a:xfrm>
            <a:off x="4688339" y="2967046"/>
            <a:ext cx="7443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b="1" dirty="0">
                <a:latin typeface="Avenir Next Condensed" panose="020B0506020202020204" pitchFamily="34" charset="0"/>
              </a:rPr>
              <a:t>Kolom 3: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CB9B8878-3701-0648-9946-021DBCFDB767}"/>
              </a:ext>
            </a:extLst>
          </p:cNvPr>
          <p:cNvSpPr txBox="1"/>
          <p:nvPr/>
        </p:nvSpPr>
        <p:spPr>
          <a:xfrm>
            <a:off x="4678260" y="3588307"/>
            <a:ext cx="7443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b="1" dirty="0">
                <a:latin typeface="Avenir Next Condensed" panose="020B0506020202020204" pitchFamily="34" charset="0"/>
              </a:rPr>
              <a:t>Kolom 4: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54BD945A-6DDA-BA4A-9F0A-4E9B7B5BFD25}"/>
              </a:ext>
            </a:extLst>
          </p:cNvPr>
          <p:cNvSpPr txBox="1"/>
          <p:nvPr/>
        </p:nvSpPr>
        <p:spPr>
          <a:xfrm>
            <a:off x="3726323" y="4342818"/>
            <a:ext cx="1772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>
                <a:latin typeface="Avenir Next Condensed" panose="020B0506020202020204" pitchFamily="34" charset="0"/>
              </a:rPr>
              <a:t>Wordt niet meegenomen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6C36B229-95CF-1E4A-A4F4-B5D3837F1397}"/>
              </a:ext>
            </a:extLst>
          </p:cNvPr>
          <p:cNvSpPr txBox="1"/>
          <p:nvPr/>
        </p:nvSpPr>
        <p:spPr>
          <a:xfrm>
            <a:off x="3422329" y="4703748"/>
            <a:ext cx="2076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i="1" dirty="0">
                <a:latin typeface="Avenir Next Condensed" panose="020B0506020202020204" pitchFamily="34" charset="0"/>
              </a:rPr>
              <a:t>Ter controle: Som moet 24 zijn</a:t>
            </a:r>
          </a:p>
        </p:txBody>
      </p:sp>
      <p:sp>
        <p:nvSpPr>
          <p:cNvPr id="27" name="Afgeronde rechthoek 26">
            <a:extLst>
              <a:ext uri="{FF2B5EF4-FFF2-40B4-BE49-F238E27FC236}">
                <a16:creationId xmlns:a16="http://schemas.microsoft.com/office/drawing/2014/main" id="{84FBD798-85F6-1B4F-9ABB-C894B115CC42}"/>
              </a:ext>
            </a:extLst>
          </p:cNvPr>
          <p:cNvSpPr/>
          <p:nvPr/>
        </p:nvSpPr>
        <p:spPr>
          <a:xfrm>
            <a:off x="489236" y="6166206"/>
            <a:ext cx="5611090" cy="5232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1BA5ECE5-0F93-2C45-BF0E-F52565ADB79E}"/>
              </a:ext>
            </a:extLst>
          </p:cNvPr>
          <p:cNvSpPr txBox="1"/>
          <p:nvPr/>
        </p:nvSpPr>
        <p:spPr>
          <a:xfrm>
            <a:off x="497479" y="5305351"/>
            <a:ext cx="5186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latin typeface="Avenir Next Condensed" panose="020B0506020202020204" pitchFamily="34" charset="0"/>
              </a:rPr>
              <a:t>Tel op hoeveel symbolen je van ieder type hebt omcirkeld in </a:t>
            </a:r>
            <a:r>
              <a:rPr lang="nl-BE" b="1" dirty="0">
                <a:latin typeface="Avenir Next Condensed" panose="020B0506020202020204" pitchFamily="34" charset="0"/>
              </a:rPr>
              <a:t>deel 2</a:t>
            </a:r>
          </a:p>
        </p:txBody>
      </p:sp>
      <p:sp>
        <p:nvSpPr>
          <p:cNvPr id="29" name="Afgeronde rechthoek 28">
            <a:extLst>
              <a:ext uri="{FF2B5EF4-FFF2-40B4-BE49-F238E27FC236}">
                <a16:creationId xmlns:a16="http://schemas.microsoft.com/office/drawing/2014/main" id="{F707634E-1730-7C4D-9005-7D51531DE033}"/>
              </a:ext>
            </a:extLst>
          </p:cNvPr>
          <p:cNvSpPr/>
          <p:nvPr/>
        </p:nvSpPr>
        <p:spPr>
          <a:xfrm>
            <a:off x="489236" y="6779831"/>
            <a:ext cx="5611090" cy="5232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0" name="Afgeronde rechthoek 29">
            <a:extLst>
              <a:ext uri="{FF2B5EF4-FFF2-40B4-BE49-F238E27FC236}">
                <a16:creationId xmlns:a16="http://schemas.microsoft.com/office/drawing/2014/main" id="{E2BDF99E-3377-CD43-A06F-6A5F975B94BD}"/>
              </a:ext>
            </a:extLst>
          </p:cNvPr>
          <p:cNvSpPr/>
          <p:nvPr/>
        </p:nvSpPr>
        <p:spPr>
          <a:xfrm>
            <a:off x="489236" y="7425817"/>
            <a:ext cx="5611090" cy="5232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1" name="Afgeronde rechthoek 30">
            <a:extLst>
              <a:ext uri="{FF2B5EF4-FFF2-40B4-BE49-F238E27FC236}">
                <a16:creationId xmlns:a16="http://schemas.microsoft.com/office/drawing/2014/main" id="{3D9EECA9-733B-F24D-ADEA-9E7EFF6799D4}"/>
              </a:ext>
            </a:extLst>
          </p:cNvPr>
          <p:cNvSpPr/>
          <p:nvPr/>
        </p:nvSpPr>
        <p:spPr>
          <a:xfrm>
            <a:off x="489236" y="8047078"/>
            <a:ext cx="5611090" cy="5232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2" name="Afgeronde rechthoek 31">
            <a:extLst>
              <a:ext uri="{FF2B5EF4-FFF2-40B4-BE49-F238E27FC236}">
                <a16:creationId xmlns:a16="http://schemas.microsoft.com/office/drawing/2014/main" id="{DC0FDEC8-648E-4146-98D9-5D4BF380DF26}"/>
              </a:ext>
            </a:extLst>
          </p:cNvPr>
          <p:cNvSpPr/>
          <p:nvPr/>
        </p:nvSpPr>
        <p:spPr>
          <a:xfrm>
            <a:off x="489236" y="8668339"/>
            <a:ext cx="5611090" cy="5232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5EA51B60-D78D-384E-9798-00956DE97618}"/>
              </a:ext>
            </a:extLst>
          </p:cNvPr>
          <p:cNvSpPr txBox="1"/>
          <p:nvPr/>
        </p:nvSpPr>
        <p:spPr>
          <a:xfrm>
            <a:off x="504923" y="8668339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72FF37AF-ED34-C44D-8D08-7830F387C60A}"/>
              </a:ext>
            </a:extLst>
          </p:cNvPr>
          <p:cNvSpPr txBox="1"/>
          <p:nvPr/>
        </p:nvSpPr>
        <p:spPr>
          <a:xfrm>
            <a:off x="478749" y="8060402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35" name="Tekstvak 34">
            <a:extLst>
              <a:ext uri="{FF2B5EF4-FFF2-40B4-BE49-F238E27FC236}">
                <a16:creationId xmlns:a16="http://schemas.microsoft.com/office/drawing/2014/main" id="{E44BB529-EE0B-B74A-87FD-52EDF8B651BF}"/>
              </a:ext>
            </a:extLst>
          </p:cNvPr>
          <p:cNvSpPr txBox="1"/>
          <p:nvPr/>
        </p:nvSpPr>
        <p:spPr>
          <a:xfrm>
            <a:off x="548547" y="6879435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B8EBA1D3-FB9A-CF44-A392-4CA15C11A799}"/>
              </a:ext>
            </a:extLst>
          </p:cNvPr>
          <p:cNvSpPr txBox="1"/>
          <p:nvPr/>
        </p:nvSpPr>
        <p:spPr>
          <a:xfrm>
            <a:off x="522030" y="7491750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A7D9E3D6-063C-E045-A9DC-75AAE0C2DBFE}"/>
              </a:ext>
            </a:extLst>
          </p:cNvPr>
          <p:cNvSpPr txBox="1"/>
          <p:nvPr/>
        </p:nvSpPr>
        <p:spPr>
          <a:xfrm>
            <a:off x="530915" y="624561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cxnSp>
        <p:nvCxnSpPr>
          <p:cNvPr id="38" name="Rechte verbindingslijn 37">
            <a:extLst>
              <a:ext uri="{FF2B5EF4-FFF2-40B4-BE49-F238E27FC236}">
                <a16:creationId xmlns:a16="http://schemas.microsoft.com/office/drawing/2014/main" id="{83046ED5-6B1B-DA4D-AE5A-2D37DFEC4238}"/>
              </a:ext>
            </a:extLst>
          </p:cNvPr>
          <p:cNvCxnSpPr>
            <a:cxnSpLocks/>
          </p:cNvCxnSpPr>
          <p:nvPr/>
        </p:nvCxnSpPr>
        <p:spPr>
          <a:xfrm>
            <a:off x="5430982" y="6166206"/>
            <a:ext cx="0" cy="5232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>
            <a:extLst>
              <a:ext uri="{FF2B5EF4-FFF2-40B4-BE49-F238E27FC236}">
                <a16:creationId xmlns:a16="http://schemas.microsoft.com/office/drawing/2014/main" id="{064D2D00-4861-5345-8ACF-AEDD80E97F03}"/>
              </a:ext>
            </a:extLst>
          </p:cNvPr>
          <p:cNvCxnSpPr>
            <a:cxnSpLocks/>
          </p:cNvCxnSpPr>
          <p:nvPr/>
        </p:nvCxnSpPr>
        <p:spPr>
          <a:xfrm>
            <a:off x="5430982" y="6779831"/>
            <a:ext cx="0" cy="5232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>
            <a:extLst>
              <a:ext uri="{FF2B5EF4-FFF2-40B4-BE49-F238E27FC236}">
                <a16:creationId xmlns:a16="http://schemas.microsoft.com/office/drawing/2014/main" id="{4487E667-95A1-BC42-BB06-2F15D4B00E4F}"/>
              </a:ext>
            </a:extLst>
          </p:cNvPr>
          <p:cNvCxnSpPr>
            <a:cxnSpLocks/>
          </p:cNvCxnSpPr>
          <p:nvPr/>
        </p:nvCxnSpPr>
        <p:spPr>
          <a:xfrm>
            <a:off x="5430982" y="8668339"/>
            <a:ext cx="0" cy="5232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>
            <a:extLst>
              <a:ext uri="{FF2B5EF4-FFF2-40B4-BE49-F238E27FC236}">
                <a16:creationId xmlns:a16="http://schemas.microsoft.com/office/drawing/2014/main" id="{B19645D1-1C44-F449-A8C4-1412241E8434}"/>
              </a:ext>
            </a:extLst>
          </p:cNvPr>
          <p:cNvCxnSpPr>
            <a:cxnSpLocks/>
          </p:cNvCxnSpPr>
          <p:nvPr/>
        </p:nvCxnSpPr>
        <p:spPr>
          <a:xfrm>
            <a:off x="5430982" y="8047078"/>
            <a:ext cx="0" cy="5232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>
            <a:extLst>
              <a:ext uri="{FF2B5EF4-FFF2-40B4-BE49-F238E27FC236}">
                <a16:creationId xmlns:a16="http://schemas.microsoft.com/office/drawing/2014/main" id="{FE5EDDB2-5418-7041-A985-BB01D5073C60}"/>
              </a:ext>
            </a:extLst>
          </p:cNvPr>
          <p:cNvCxnSpPr>
            <a:cxnSpLocks/>
          </p:cNvCxnSpPr>
          <p:nvPr/>
        </p:nvCxnSpPr>
        <p:spPr>
          <a:xfrm>
            <a:off x="5430982" y="7425817"/>
            <a:ext cx="0" cy="5232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kstvak 42">
            <a:extLst>
              <a:ext uri="{FF2B5EF4-FFF2-40B4-BE49-F238E27FC236}">
                <a16:creationId xmlns:a16="http://schemas.microsoft.com/office/drawing/2014/main" id="{623B2D9F-8D0F-F641-9D94-87898DC1FA67}"/>
              </a:ext>
            </a:extLst>
          </p:cNvPr>
          <p:cNvSpPr txBox="1"/>
          <p:nvPr/>
        </p:nvSpPr>
        <p:spPr>
          <a:xfrm>
            <a:off x="5395468" y="5850778"/>
            <a:ext cx="73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b="1" dirty="0">
                <a:latin typeface="Avenir Next Condensed" panose="020B0506020202020204" pitchFamily="34" charset="0"/>
              </a:rPr>
              <a:t>Totaal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0C6A4903-74A3-6949-B789-B2A84035CB83}"/>
              </a:ext>
            </a:extLst>
          </p:cNvPr>
          <p:cNvSpPr txBox="1"/>
          <p:nvPr/>
        </p:nvSpPr>
        <p:spPr>
          <a:xfrm>
            <a:off x="4719839" y="6443278"/>
            <a:ext cx="7443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b="1" dirty="0">
                <a:latin typeface="Avenir Next Condensed" panose="020B0506020202020204" pitchFamily="34" charset="0"/>
              </a:rPr>
              <a:t>Kolom 5:</a:t>
            </a: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D7F6FEC2-6D7E-4D44-B85F-39B4EFDFB0BB}"/>
              </a:ext>
            </a:extLst>
          </p:cNvPr>
          <p:cNvSpPr txBox="1"/>
          <p:nvPr/>
        </p:nvSpPr>
        <p:spPr>
          <a:xfrm>
            <a:off x="4711112" y="7067853"/>
            <a:ext cx="7443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b="1" dirty="0">
                <a:latin typeface="Avenir Next Condensed" panose="020B0506020202020204" pitchFamily="34" charset="0"/>
              </a:rPr>
              <a:t>Kolom 6:</a:t>
            </a: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19005520-78B7-D349-9A5F-A4ED9B49DB8C}"/>
              </a:ext>
            </a:extLst>
          </p:cNvPr>
          <p:cNvSpPr txBox="1"/>
          <p:nvPr/>
        </p:nvSpPr>
        <p:spPr>
          <a:xfrm>
            <a:off x="4688339" y="7691447"/>
            <a:ext cx="7443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b="1" dirty="0">
                <a:latin typeface="Avenir Next Condensed" panose="020B0506020202020204" pitchFamily="34" charset="0"/>
              </a:rPr>
              <a:t>Kolom 7:</a:t>
            </a:r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671AB185-E62E-544A-943A-CF4396D94A51}"/>
              </a:ext>
            </a:extLst>
          </p:cNvPr>
          <p:cNvSpPr txBox="1"/>
          <p:nvPr/>
        </p:nvSpPr>
        <p:spPr>
          <a:xfrm>
            <a:off x="4678260" y="8312708"/>
            <a:ext cx="7443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b="1" dirty="0">
                <a:latin typeface="Avenir Next Condensed" panose="020B0506020202020204" pitchFamily="34" charset="0"/>
              </a:rPr>
              <a:t>Kolom 8:</a:t>
            </a: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8F9E0F99-C72D-2E43-89AC-F1BD23BB16FA}"/>
              </a:ext>
            </a:extLst>
          </p:cNvPr>
          <p:cNvSpPr txBox="1"/>
          <p:nvPr/>
        </p:nvSpPr>
        <p:spPr>
          <a:xfrm>
            <a:off x="3726323" y="8928670"/>
            <a:ext cx="1772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>
                <a:latin typeface="Avenir Next Condensed" panose="020B0506020202020204" pitchFamily="34" charset="0"/>
              </a:rPr>
              <a:t>Wordt niet meegenomen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F6F3F08F-EA46-574D-8725-0C08B9377DBC}"/>
              </a:ext>
            </a:extLst>
          </p:cNvPr>
          <p:cNvSpPr txBox="1"/>
          <p:nvPr/>
        </p:nvSpPr>
        <p:spPr>
          <a:xfrm>
            <a:off x="3422329" y="9289600"/>
            <a:ext cx="2076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i="1" dirty="0">
                <a:latin typeface="Avenir Next Condensed" panose="020B0506020202020204" pitchFamily="34" charset="0"/>
              </a:rPr>
              <a:t>Ter controle: Som moet 24 zijn</a:t>
            </a:r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id="{843B0B02-4B86-184D-B767-3BAE5E0E6D80}"/>
              </a:ext>
            </a:extLst>
          </p:cNvPr>
          <p:cNvSpPr txBox="1"/>
          <p:nvPr/>
        </p:nvSpPr>
        <p:spPr>
          <a:xfrm>
            <a:off x="508175" y="196164"/>
            <a:ext cx="21192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>
              <a:defRPr b="1">
                <a:latin typeface="Avenir Next Condensed" panose="020B0506020202020204" pitchFamily="34" charset="0"/>
              </a:defRPr>
            </a:lvl1pPr>
          </a:lstStyle>
          <a:p>
            <a:r>
              <a:rPr lang="nl-BE" sz="2400" dirty="0"/>
              <a:t>Opbouw profiel</a:t>
            </a:r>
          </a:p>
        </p:txBody>
      </p:sp>
    </p:spTree>
    <p:extLst>
      <p:ext uri="{BB962C8B-B14F-4D97-AF65-F5344CB8AC3E}">
        <p14:creationId xmlns:p14="http://schemas.microsoft.com/office/powerpoint/2010/main" val="2046508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2C7AF7E2-1E3E-ED44-8BFF-2B03BFC14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480752"/>
              </p:ext>
            </p:extLst>
          </p:nvPr>
        </p:nvGraphicFramePr>
        <p:xfrm>
          <a:off x="193964" y="949034"/>
          <a:ext cx="3117272" cy="81619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9318">
                  <a:extLst>
                    <a:ext uri="{9D8B030D-6E8A-4147-A177-3AD203B41FA5}">
                      <a16:colId xmlns:a16="http://schemas.microsoft.com/office/drawing/2014/main" val="1689721498"/>
                    </a:ext>
                  </a:extLst>
                </a:gridCol>
                <a:gridCol w="779318">
                  <a:extLst>
                    <a:ext uri="{9D8B030D-6E8A-4147-A177-3AD203B41FA5}">
                      <a16:colId xmlns:a16="http://schemas.microsoft.com/office/drawing/2014/main" val="324871967"/>
                    </a:ext>
                  </a:extLst>
                </a:gridCol>
                <a:gridCol w="779318">
                  <a:extLst>
                    <a:ext uri="{9D8B030D-6E8A-4147-A177-3AD203B41FA5}">
                      <a16:colId xmlns:a16="http://schemas.microsoft.com/office/drawing/2014/main" val="3004066487"/>
                    </a:ext>
                  </a:extLst>
                </a:gridCol>
                <a:gridCol w="779318">
                  <a:extLst>
                    <a:ext uri="{9D8B030D-6E8A-4147-A177-3AD203B41FA5}">
                      <a16:colId xmlns:a16="http://schemas.microsoft.com/office/drawing/2014/main" val="1257001596"/>
                    </a:ext>
                  </a:extLst>
                </a:gridCol>
              </a:tblGrid>
              <a:tr h="1285948">
                <a:tc gridSpan="4">
                  <a:txBody>
                    <a:bodyPr/>
                    <a:lstStyle/>
                    <a:p>
                      <a:pPr algn="ctr"/>
                      <a:r>
                        <a:rPr lang="nl-BE" sz="1800" b="0" i="0" dirty="0">
                          <a:latin typeface="Avenir Next Condensed" panose="020B0506020202020204" pitchFamily="34" charset="0"/>
                        </a:rPr>
                        <a:t>Voorkeursgedrag onder </a:t>
                      </a:r>
                      <a:r>
                        <a:rPr lang="nl-BE" sz="1800" b="1" i="0" dirty="0">
                          <a:latin typeface="Avenir Next Condensed" panose="020B0506020202020204" pitchFamily="34" charset="0"/>
                        </a:rPr>
                        <a:t>normale omstandigheden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309552"/>
                  </a:ext>
                </a:extLst>
              </a:tr>
              <a:tr h="1124078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nl-BE" sz="1200" b="1" kern="1200" dirty="0">
                          <a:solidFill>
                            <a:schemeClr val="tx1"/>
                          </a:solidFill>
                          <a:latin typeface="Avenir Next Condensed" panose="020B0506020202020204" pitchFamily="34" charset="0"/>
                          <a:ea typeface="+mn-ea"/>
                          <a:cs typeface="+mn-cs"/>
                        </a:rPr>
                        <a:t>Kolom 1</a:t>
                      </a:r>
                      <a:r>
                        <a:rPr lang="nl-BE" sz="1350" kern="1200" dirty="0">
                          <a:solidFill>
                            <a:schemeClr val="tx1"/>
                          </a:solidFill>
                          <a:latin typeface="Avenir Next Condensed" panose="020B0506020202020204" pitchFamily="34" charset="0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algn="l" defTabSz="685800" rtl="0" eaLnBrk="1" latinLnBrk="0" hangingPunct="1"/>
                      <a:r>
                        <a:rPr lang="nl-BE" sz="1350" kern="1200" dirty="0">
                          <a:solidFill>
                            <a:schemeClr val="tx1"/>
                          </a:solidFill>
                          <a:latin typeface="Avenir Next Condensed" panose="020B0506020202020204" pitchFamily="34" charset="0"/>
                          <a:ea typeface="+mn-ea"/>
                          <a:cs typeface="+mn-cs"/>
                        </a:rPr>
                        <a:t>Dominan-te onderne-mer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b="1" dirty="0">
                          <a:latin typeface="Avenir Next Condensed" panose="020B0506020202020204" pitchFamily="34" charset="0"/>
                        </a:rPr>
                        <a:t>Kolom 2: </a:t>
                      </a:r>
                      <a:r>
                        <a:rPr lang="nl-BE" dirty="0">
                          <a:latin typeface="Avenir Next Condensed" panose="020B0506020202020204" pitchFamily="34" charset="0"/>
                        </a:rPr>
                        <a:t>Commu-nicatief collegiaal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b="1" dirty="0">
                          <a:latin typeface="Avenir Next Condensed" panose="020B0506020202020204" pitchFamily="34" charset="0"/>
                        </a:rPr>
                        <a:t>Kolom 3:</a:t>
                      </a:r>
                      <a:r>
                        <a:rPr lang="nl-BE" dirty="0">
                          <a:latin typeface="Avenir Next Condensed" panose="020B0506020202020204" pitchFamily="34" charset="0"/>
                        </a:rPr>
                        <a:t> Conserva-tief mediator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b="1" dirty="0">
                          <a:latin typeface="Avenir Next Condensed" panose="020B0506020202020204" pitchFamily="34" charset="0"/>
                        </a:rPr>
                        <a:t>Kolom 4: </a:t>
                      </a:r>
                      <a:r>
                        <a:rPr lang="nl-BE" dirty="0">
                          <a:latin typeface="Avenir Next Condensed" panose="020B0506020202020204" pitchFamily="34" charset="0"/>
                        </a:rPr>
                        <a:t>Analy-tisch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24070"/>
                  </a:ext>
                </a:extLst>
              </a:tr>
              <a:tr h="2569322"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20</a:t>
                      </a:r>
                    </a:p>
                    <a:p>
                      <a:pPr algn="ctr"/>
                      <a:r>
                        <a:rPr lang="nl-BE" dirty="0"/>
                        <a:t>16</a:t>
                      </a:r>
                    </a:p>
                    <a:p>
                      <a:pPr algn="ctr"/>
                      <a:r>
                        <a:rPr lang="nl-BE" dirty="0"/>
                        <a:t>15</a:t>
                      </a:r>
                    </a:p>
                    <a:p>
                      <a:pPr algn="ctr"/>
                      <a:r>
                        <a:rPr lang="nl-BE" dirty="0"/>
                        <a:t>14</a:t>
                      </a:r>
                    </a:p>
                    <a:p>
                      <a:pPr algn="ctr"/>
                      <a:r>
                        <a:rPr lang="nl-BE" dirty="0"/>
                        <a:t>12</a:t>
                      </a:r>
                    </a:p>
                    <a:p>
                      <a:pPr algn="ctr"/>
                      <a:br>
                        <a:rPr lang="nl-BE" dirty="0"/>
                      </a:br>
                      <a:r>
                        <a:rPr lang="nl-BE" dirty="0"/>
                        <a:t>10</a:t>
                      </a:r>
                    </a:p>
                    <a:p>
                      <a:pPr algn="ctr"/>
                      <a:r>
                        <a:rPr lang="nl-BE" dirty="0"/>
                        <a:t>9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8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17</a:t>
                      </a:r>
                    </a:p>
                    <a:p>
                      <a:pPr algn="ctr"/>
                      <a:r>
                        <a:rPr lang="nl-BE" dirty="0"/>
                        <a:t>10</a:t>
                      </a:r>
                    </a:p>
                    <a:p>
                      <a:pPr algn="ctr"/>
                      <a:r>
                        <a:rPr lang="nl-BE" dirty="0"/>
                        <a:t>9</a:t>
                      </a:r>
                    </a:p>
                    <a:p>
                      <a:pPr algn="ctr"/>
                      <a:r>
                        <a:rPr lang="nl-BE" dirty="0"/>
                        <a:t>8</a:t>
                      </a:r>
                    </a:p>
                    <a:p>
                      <a:pPr algn="ctr"/>
                      <a:r>
                        <a:rPr lang="nl-BE" dirty="0"/>
                        <a:t>7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6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5</a:t>
                      </a:r>
                    </a:p>
                    <a:p>
                      <a:pPr algn="ctr"/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19</a:t>
                      </a:r>
                    </a:p>
                    <a:p>
                      <a:pPr algn="ctr"/>
                      <a:r>
                        <a:rPr lang="nl-BE" dirty="0"/>
                        <a:t>12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11</a:t>
                      </a:r>
                    </a:p>
                    <a:p>
                      <a:pPr algn="ctr"/>
                      <a:r>
                        <a:rPr lang="nl-BE" dirty="0"/>
                        <a:t>10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9</a:t>
                      </a:r>
                    </a:p>
                    <a:p>
                      <a:pPr algn="ctr"/>
                      <a:r>
                        <a:rPr lang="nl-BE" dirty="0"/>
                        <a:t>8</a:t>
                      </a:r>
                    </a:p>
                    <a:p>
                      <a:pPr algn="ctr"/>
                      <a:r>
                        <a:rPr lang="nl-BE" dirty="0"/>
                        <a:t>7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6</a:t>
                      </a:r>
                    </a:p>
                    <a:p>
                      <a:pPr algn="ctr"/>
                      <a:r>
                        <a:rPr lang="nl-B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15</a:t>
                      </a:r>
                    </a:p>
                    <a:p>
                      <a:pPr algn="ctr"/>
                      <a:r>
                        <a:rPr lang="nl-BE" dirty="0"/>
                        <a:t>9</a:t>
                      </a:r>
                    </a:p>
                    <a:p>
                      <a:pPr algn="ctr"/>
                      <a:r>
                        <a:rPr lang="nl-BE" dirty="0"/>
                        <a:t>8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7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6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5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428896"/>
                  </a:ext>
                </a:extLst>
              </a:tr>
              <a:tr h="3182566"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6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5</a:t>
                      </a:r>
                    </a:p>
                    <a:p>
                      <a:pPr algn="ctr"/>
                      <a:r>
                        <a:rPr lang="nl-BE" dirty="0"/>
                        <a:t>4</a:t>
                      </a:r>
                    </a:p>
                    <a:p>
                      <a:pPr algn="ctr"/>
                      <a:r>
                        <a:rPr lang="nl-BE" dirty="0"/>
                        <a:t>3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2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1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4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3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2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1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4</a:t>
                      </a:r>
                    </a:p>
                    <a:p>
                      <a:pPr algn="ctr"/>
                      <a:r>
                        <a:rPr lang="nl-BE" dirty="0"/>
                        <a:t>3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2</a:t>
                      </a:r>
                    </a:p>
                    <a:p>
                      <a:pPr algn="ctr"/>
                      <a:r>
                        <a:rPr lang="nl-BE" dirty="0"/>
                        <a:t>1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3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endParaRPr lang="nl-BE" dirty="0"/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2</a:t>
                      </a:r>
                    </a:p>
                    <a:p>
                      <a:pPr algn="ctr"/>
                      <a:r>
                        <a:rPr lang="nl-BE" dirty="0"/>
                        <a:t>1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endParaRPr lang="nl-BE" dirty="0"/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044889"/>
                  </a:ext>
                </a:extLst>
              </a:tr>
            </a:tbl>
          </a:graphicData>
        </a:graphic>
      </p:graphicFrame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75857D62-EEE7-C546-A225-7809B6AEB8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003862"/>
              </p:ext>
            </p:extLst>
          </p:nvPr>
        </p:nvGraphicFramePr>
        <p:xfrm>
          <a:off x="3532910" y="949033"/>
          <a:ext cx="3117272" cy="81619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9318">
                  <a:extLst>
                    <a:ext uri="{9D8B030D-6E8A-4147-A177-3AD203B41FA5}">
                      <a16:colId xmlns:a16="http://schemas.microsoft.com/office/drawing/2014/main" val="1689721498"/>
                    </a:ext>
                  </a:extLst>
                </a:gridCol>
                <a:gridCol w="779318">
                  <a:extLst>
                    <a:ext uri="{9D8B030D-6E8A-4147-A177-3AD203B41FA5}">
                      <a16:colId xmlns:a16="http://schemas.microsoft.com/office/drawing/2014/main" val="324871967"/>
                    </a:ext>
                  </a:extLst>
                </a:gridCol>
                <a:gridCol w="779318">
                  <a:extLst>
                    <a:ext uri="{9D8B030D-6E8A-4147-A177-3AD203B41FA5}">
                      <a16:colId xmlns:a16="http://schemas.microsoft.com/office/drawing/2014/main" val="3004066487"/>
                    </a:ext>
                  </a:extLst>
                </a:gridCol>
                <a:gridCol w="779318">
                  <a:extLst>
                    <a:ext uri="{9D8B030D-6E8A-4147-A177-3AD203B41FA5}">
                      <a16:colId xmlns:a16="http://schemas.microsoft.com/office/drawing/2014/main" val="1257001596"/>
                    </a:ext>
                  </a:extLst>
                </a:gridCol>
              </a:tblGrid>
              <a:tr h="1297550">
                <a:tc gridSpan="4">
                  <a:txBody>
                    <a:bodyPr/>
                    <a:lstStyle/>
                    <a:p>
                      <a:pPr algn="ctr"/>
                      <a:r>
                        <a:rPr lang="nl-BE" sz="1800" b="0" i="0" dirty="0">
                          <a:latin typeface="Avenir Next Condensed" panose="020B0506020202020204" pitchFamily="34" charset="0"/>
                        </a:rPr>
                        <a:t>Voorkeursgedrag onder </a:t>
                      </a:r>
                      <a:r>
                        <a:rPr lang="nl-BE" sz="1800" b="1" i="0" dirty="0">
                          <a:latin typeface="Avenir Next Condensed" panose="020B0506020202020204" pitchFamily="34" charset="0"/>
                        </a:rPr>
                        <a:t>stress</a:t>
                      </a:r>
                    </a:p>
                    <a:p>
                      <a:pPr algn="ctr"/>
                      <a:endParaRPr lang="nl-BE" sz="1800" b="1" i="0" dirty="0">
                        <a:latin typeface="Avenir Next Condensed" panose="020B0506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309552"/>
                  </a:ext>
                </a:extLst>
              </a:tr>
              <a:tr h="1068568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nl-BE" sz="1200" b="1" kern="1200" dirty="0">
                          <a:solidFill>
                            <a:schemeClr val="tx1"/>
                          </a:solidFill>
                          <a:latin typeface="Avenir Next Condensed" panose="020B0506020202020204" pitchFamily="34" charset="0"/>
                          <a:ea typeface="+mn-ea"/>
                          <a:cs typeface="+mn-cs"/>
                        </a:rPr>
                        <a:t>Kolom 5</a:t>
                      </a:r>
                      <a:r>
                        <a:rPr lang="nl-BE" sz="1350" kern="1200" dirty="0">
                          <a:solidFill>
                            <a:schemeClr val="tx1"/>
                          </a:solidFill>
                          <a:latin typeface="Avenir Next Condensed" panose="020B0506020202020204" pitchFamily="34" charset="0"/>
                          <a:ea typeface="+mn-ea"/>
                          <a:cs typeface="+mn-cs"/>
                        </a:rPr>
                        <a:t>: Dominan-te onderne-mer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b="1" dirty="0">
                          <a:latin typeface="Avenir Next Condensed" panose="020B0506020202020204" pitchFamily="34" charset="0"/>
                        </a:rPr>
                        <a:t>Kolom 6: </a:t>
                      </a:r>
                      <a:r>
                        <a:rPr lang="nl-BE" dirty="0">
                          <a:latin typeface="Avenir Next Condensed" panose="020B0506020202020204" pitchFamily="34" charset="0"/>
                        </a:rPr>
                        <a:t>Commu-nicatief collegiaal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b="1" dirty="0">
                          <a:latin typeface="Avenir Next Condensed" panose="020B0506020202020204" pitchFamily="34" charset="0"/>
                        </a:rPr>
                        <a:t>Kolom 7</a:t>
                      </a:r>
                      <a:r>
                        <a:rPr lang="nl-BE" dirty="0">
                          <a:latin typeface="Avenir Next Condensed" panose="020B0506020202020204" pitchFamily="34" charset="0"/>
                        </a:rPr>
                        <a:t>: Conserva-tief mediator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200" b="1" dirty="0">
                          <a:latin typeface="Avenir Next Condensed" panose="020B0506020202020204" pitchFamily="34" charset="0"/>
                        </a:rPr>
                        <a:t>Kolom 8: </a:t>
                      </a:r>
                      <a:r>
                        <a:rPr lang="nl-BE" dirty="0">
                          <a:latin typeface="Avenir Next Condensed" panose="020B0506020202020204" pitchFamily="34" charset="0"/>
                        </a:rPr>
                        <a:t>Analy-tisch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24070"/>
                  </a:ext>
                </a:extLst>
              </a:tr>
              <a:tr h="2564564"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0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1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2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3</a:t>
                      </a:r>
                    </a:p>
                    <a:p>
                      <a:pPr algn="ctr"/>
                      <a:r>
                        <a:rPr lang="nl-BE" dirty="0"/>
                        <a:t>4</a:t>
                      </a:r>
                    </a:p>
                    <a:p>
                      <a:pPr algn="ctr"/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0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1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2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0</a:t>
                      </a:r>
                    </a:p>
                    <a:p>
                      <a:pPr algn="ctr"/>
                      <a:r>
                        <a:rPr lang="nl-BE" dirty="0"/>
                        <a:t>1</a:t>
                      </a:r>
                    </a:p>
                    <a:p>
                      <a:pPr algn="ctr"/>
                      <a:r>
                        <a:rPr lang="nl-BE" dirty="0"/>
                        <a:t>2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3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4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0</a:t>
                      </a:r>
                    </a:p>
                    <a:p>
                      <a:pPr algn="ctr"/>
                      <a:r>
                        <a:rPr lang="nl-BE" dirty="0"/>
                        <a:t>1</a:t>
                      </a:r>
                    </a:p>
                    <a:p>
                      <a:pPr algn="ctr"/>
                      <a:r>
                        <a:rPr lang="nl-BE" dirty="0"/>
                        <a:t>2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3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4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5</a:t>
                      </a:r>
                    </a:p>
                    <a:p>
                      <a:pPr algn="ctr"/>
                      <a:r>
                        <a:rPr lang="nl-BE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428896"/>
                  </a:ext>
                </a:extLst>
              </a:tr>
              <a:tr h="3179661"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5</a:t>
                      </a:r>
                    </a:p>
                    <a:p>
                      <a:pPr algn="ctr"/>
                      <a:r>
                        <a:rPr lang="nl-BE" dirty="0"/>
                        <a:t>6</a:t>
                      </a:r>
                    </a:p>
                    <a:p>
                      <a:pPr algn="ctr"/>
                      <a:r>
                        <a:rPr lang="nl-BE" dirty="0"/>
                        <a:t>7</a:t>
                      </a:r>
                    </a:p>
                    <a:p>
                      <a:pPr algn="ctr"/>
                      <a:r>
                        <a:rPr lang="nl-BE" dirty="0"/>
                        <a:t>8</a:t>
                      </a:r>
                    </a:p>
                    <a:p>
                      <a:pPr algn="ctr"/>
                      <a:r>
                        <a:rPr lang="nl-BE" dirty="0"/>
                        <a:t>9</a:t>
                      </a:r>
                    </a:p>
                    <a:p>
                      <a:pPr algn="ctr"/>
                      <a:r>
                        <a:rPr lang="nl-BE" dirty="0"/>
                        <a:t>10</a:t>
                      </a:r>
                    </a:p>
                    <a:p>
                      <a:pPr algn="ctr"/>
                      <a:r>
                        <a:rPr lang="nl-BE" dirty="0"/>
                        <a:t>11</a:t>
                      </a:r>
                    </a:p>
                    <a:p>
                      <a:pPr algn="ctr"/>
                      <a:r>
                        <a:rPr lang="nl-BE" dirty="0"/>
                        <a:t>12</a:t>
                      </a:r>
                      <a:br>
                        <a:rPr lang="nl-BE" dirty="0"/>
                      </a:br>
                      <a:r>
                        <a:rPr lang="nl-BE" dirty="0"/>
                        <a:t>13</a:t>
                      </a:r>
                    </a:p>
                    <a:p>
                      <a:pPr algn="ctr"/>
                      <a:r>
                        <a:rPr lang="nl-BE" dirty="0"/>
                        <a:t>14</a:t>
                      </a:r>
                    </a:p>
                    <a:p>
                      <a:pPr algn="ctr"/>
                      <a:r>
                        <a:rPr lang="nl-BE" dirty="0"/>
                        <a:t>15</a:t>
                      </a:r>
                    </a:p>
                    <a:p>
                      <a:pPr algn="ctr"/>
                      <a:r>
                        <a:rPr lang="nl-BE" dirty="0"/>
                        <a:t>16</a:t>
                      </a:r>
                    </a:p>
                    <a:p>
                      <a:pPr algn="ctr"/>
                      <a:r>
                        <a:rPr lang="nl-BE" dirty="0"/>
                        <a:t>21</a:t>
                      </a:r>
                    </a:p>
                    <a:p>
                      <a:pPr algn="ctr"/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4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5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6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7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8</a:t>
                      </a:r>
                    </a:p>
                    <a:p>
                      <a:pPr algn="ctr"/>
                      <a:r>
                        <a:rPr lang="nl-BE" dirty="0"/>
                        <a:t>9</a:t>
                      </a:r>
                    </a:p>
                    <a:p>
                      <a:pPr algn="ctr"/>
                      <a:r>
                        <a:rPr lang="nl-BE" dirty="0"/>
                        <a:t>10</a:t>
                      </a:r>
                    </a:p>
                    <a:p>
                      <a:pPr algn="ctr"/>
                      <a:r>
                        <a:rPr lang="nl-BE" dirty="0"/>
                        <a:t>11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6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7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8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9</a:t>
                      </a:r>
                    </a:p>
                    <a:p>
                      <a:pPr algn="ctr"/>
                      <a:r>
                        <a:rPr lang="nl-BE" dirty="0"/>
                        <a:t>10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11</a:t>
                      </a:r>
                    </a:p>
                    <a:p>
                      <a:pPr algn="ctr"/>
                      <a:r>
                        <a:rPr lang="nl-BE" dirty="0"/>
                        <a:t>12</a:t>
                      </a:r>
                      <a:br>
                        <a:rPr lang="nl-BE" dirty="0"/>
                      </a:br>
                      <a:r>
                        <a:rPr lang="nl-BE" dirty="0"/>
                        <a:t>13</a:t>
                      </a:r>
                    </a:p>
                    <a:p>
                      <a:pPr algn="ctr"/>
                      <a:r>
                        <a:rPr lang="nl-BE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7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8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9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10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11</a:t>
                      </a:r>
                    </a:p>
                    <a:p>
                      <a:pPr algn="ctr"/>
                      <a:endParaRPr lang="nl-BE" dirty="0"/>
                    </a:p>
                    <a:p>
                      <a:pPr algn="ctr"/>
                      <a:r>
                        <a:rPr lang="nl-BE" dirty="0"/>
                        <a:t>12</a:t>
                      </a:r>
                      <a:br>
                        <a:rPr lang="nl-BE" dirty="0"/>
                      </a:br>
                      <a:r>
                        <a:rPr lang="nl-BE" dirty="0"/>
                        <a:t>13</a:t>
                      </a:r>
                    </a:p>
                    <a:p>
                      <a:pPr algn="ctr"/>
                      <a:r>
                        <a:rPr lang="nl-BE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044889"/>
                  </a:ext>
                </a:extLst>
              </a:tr>
            </a:tbl>
          </a:graphicData>
        </a:graphic>
      </p:graphicFrame>
      <p:sp>
        <p:nvSpPr>
          <p:cNvPr id="5" name="Tekstvak 4">
            <a:extLst>
              <a:ext uri="{FF2B5EF4-FFF2-40B4-BE49-F238E27FC236}">
                <a16:creationId xmlns:a16="http://schemas.microsoft.com/office/drawing/2014/main" id="{2DD1A0FE-83A5-BF4D-816B-B902A1EEAF12}"/>
              </a:ext>
            </a:extLst>
          </p:cNvPr>
          <p:cNvSpPr txBox="1"/>
          <p:nvPr/>
        </p:nvSpPr>
        <p:spPr>
          <a:xfrm>
            <a:off x="2655375" y="180108"/>
            <a:ext cx="42026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>
                <a:latin typeface="Avenir Next Condensed" panose="020B0506020202020204" pitchFamily="34" charset="0"/>
              </a:rPr>
              <a:t>Omcirkel het getal in de overeenkomstige kolom. </a:t>
            </a:r>
          </a:p>
          <a:p>
            <a:r>
              <a:rPr lang="nl-BE" dirty="0">
                <a:latin typeface="Avenir Next Condensed" panose="020B0506020202020204" pitchFamily="34" charset="0"/>
              </a:rPr>
              <a:t>Verbind daarna de cirkeltjes tot een </a:t>
            </a:r>
            <a:r>
              <a:rPr lang="nl-BE" b="1" dirty="0">
                <a:latin typeface="Avenir Next Condensed" panose="020B0506020202020204" pitchFamily="34" charset="0"/>
              </a:rPr>
              <a:t>grafiek</a:t>
            </a:r>
            <a:r>
              <a:rPr lang="nl-BE" dirty="0">
                <a:latin typeface="Avenir Next Condensed" panose="020B0506020202020204" pitchFamily="34" charset="0"/>
              </a:rPr>
              <a:t>.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787FAD0-E4C9-D049-9CC5-C77239C27AC6}"/>
              </a:ext>
            </a:extLst>
          </p:cNvPr>
          <p:cNvSpPr txBox="1"/>
          <p:nvPr/>
        </p:nvSpPr>
        <p:spPr>
          <a:xfrm>
            <a:off x="193964" y="272440"/>
            <a:ext cx="21192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>
              <a:defRPr b="1">
                <a:latin typeface="Avenir Next Condensed" panose="020B0506020202020204" pitchFamily="34" charset="0"/>
              </a:defRPr>
            </a:lvl1pPr>
          </a:lstStyle>
          <a:p>
            <a:r>
              <a:rPr lang="nl-BE" sz="2400" dirty="0"/>
              <a:t>Opbouw profiel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AF67A44-D6DC-F54C-9203-8588EEE9C083}"/>
              </a:ext>
            </a:extLst>
          </p:cNvPr>
          <p:cNvSpPr txBox="1"/>
          <p:nvPr/>
        </p:nvSpPr>
        <p:spPr>
          <a:xfrm>
            <a:off x="1108364" y="949033"/>
            <a:ext cx="851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>
                <a:latin typeface="Avenir Next Condensed Ultra Lig" panose="020B0206020202020204" pitchFamily="34" charset="77"/>
              </a:rPr>
              <a:t>Grafiek 1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F5CEFA15-ED4D-CD4F-BDC4-34DAD6136E56}"/>
              </a:ext>
            </a:extLst>
          </p:cNvPr>
          <p:cNvSpPr txBox="1"/>
          <p:nvPr/>
        </p:nvSpPr>
        <p:spPr>
          <a:xfrm>
            <a:off x="4558145" y="949033"/>
            <a:ext cx="851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>
                <a:latin typeface="Avenir Next Condensed Ultra Lig" panose="020B0206020202020204" pitchFamily="34" charset="77"/>
              </a:rPr>
              <a:t>Grafiek 2</a:t>
            </a:r>
          </a:p>
        </p:txBody>
      </p:sp>
    </p:spTree>
    <p:extLst>
      <p:ext uri="{BB962C8B-B14F-4D97-AF65-F5344CB8AC3E}">
        <p14:creationId xmlns:p14="http://schemas.microsoft.com/office/powerpoint/2010/main" val="2594551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kstvak 71">
            <a:extLst>
              <a:ext uri="{FF2B5EF4-FFF2-40B4-BE49-F238E27FC236}">
                <a16:creationId xmlns:a16="http://schemas.microsoft.com/office/drawing/2014/main" id="{475EA7C0-BFD4-0D4A-93FE-D6E08F0A1EE8}"/>
              </a:ext>
            </a:extLst>
          </p:cNvPr>
          <p:cNvSpPr txBox="1"/>
          <p:nvPr/>
        </p:nvSpPr>
        <p:spPr>
          <a:xfrm>
            <a:off x="3502984" y="3770987"/>
            <a:ext cx="8034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Overtuigend</a:t>
            </a:r>
          </a:p>
        </p:txBody>
      </p:sp>
      <p:sp>
        <p:nvSpPr>
          <p:cNvPr id="73" name="Tekstvak 72">
            <a:extLst>
              <a:ext uri="{FF2B5EF4-FFF2-40B4-BE49-F238E27FC236}">
                <a16:creationId xmlns:a16="http://schemas.microsoft.com/office/drawing/2014/main" id="{A8C8E753-4C4A-5340-A422-6B3FB9E3716D}"/>
              </a:ext>
            </a:extLst>
          </p:cNvPr>
          <p:cNvSpPr txBox="1"/>
          <p:nvPr/>
        </p:nvSpPr>
        <p:spPr>
          <a:xfrm>
            <a:off x="4415446" y="3757922"/>
            <a:ext cx="5693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Flexibel</a:t>
            </a:r>
          </a:p>
        </p:txBody>
      </p:sp>
      <p:sp>
        <p:nvSpPr>
          <p:cNvPr id="74" name="Tekstvak 73">
            <a:extLst>
              <a:ext uri="{FF2B5EF4-FFF2-40B4-BE49-F238E27FC236}">
                <a16:creationId xmlns:a16="http://schemas.microsoft.com/office/drawing/2014/main" id="{4C88D82D-288D-2E43-A9FE-B2B1A5366609}"/>
              </a:ext>
            </a:extLst>
          </p:cNvPr>
          <p:cNvSpPr txBox="1"/>
          <p:nvPr/>
        </p:nvSpPr>
        <p:spPr>
          <a:xfrm>
            <a:off x="5100623" y="3761449"/>
            <a:ext cx="7681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Gerafineerd</a:t>
            </a:r>
          </a:p>
        </p:txBody>
      </p:sp>
      <p:sp>
        <p:nvSpPr>
          <p:cNvPr id="75" name="Tekstvak 74">
            <a:extLst>
              <a:ext uri="{FF2B5EF4-FFF2-40B4-BE49-F238E27FC236}">
                <a16:creationId xmlns:a16="http://schemas.microsoft.com/office/drawing/2014/main" id="{F2D121E5-85E0-6D4B-8849-0EF13904CD03}"/>
              </a:ext>
            </a:extLst>
          </p:cNvPr>
          <p:cNvSpPr txBox="1"/>
          <p:nvPr/>
        </p:nvSpPr>
        <p:spPr>
          <a:xfrm>
            <a:off x="5887216" y="3757922"/>
            <a:ext cx="8210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Onbezonnen</a:t>
            </a:r>
          </a:p>
        </p:txBody>
      </p:sp>
      <p:sp>
        <p:nvSpPr>
          <p:cNvPr id="80" name="Tekstvak 79">
            <a:extLst>
              <a:ext uri="{FF2B5EF4-FFF2-40B4-BE49-F238E27FC236}">
                <a16:creationId xmlns:a16="http://schemas.microsoft.com/office/drawing/2014/main" id="{5656A4B0-F3DC-A14E-BDE9-0B8BF499EAB6}"/>
              </a:ext>
            </a:extLst>
          </p:cNvPr>
          <p:cNvSpPr txBox="1"/>
          <p:nvPr/>
        </p:nvSpPr>
        <p:spPr>
          <a:xfrm>
            <a:off x="3549626" y="4740660"/>
            <a:ext cx="8306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Onverschillig</a:t>
            </a:r>
          </a:p>
        </p:txBody>
      </p:sp>
      <p:sp>
        <p:nvSpPr>
          <p:cNvPr id="81" name="Tekstvak 80">
            <a:extLst>
              <a:ext uri="{FF2B5EF4-FFF2-40B4-BE49-F238E27FC236}">
                <a16:creationId xmlns:a16="http://schemas.microsoft.com/office/drawing/2014/main" id="{CF12D466-FDF3-DA43-8683-BE1732746888}"/>
              </a:ext>
            </a:extLst>
          </p:cNvPr>
          <p:cNvSpPr txBox="1"/>
          <p:nvPr/>
        </p:nvSpPr>
        <p:spPr>
          <a:xfrm>
            <a:off x="4459443" y="4750305"/>
            <a:ext cx="4972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Vrolijk</a:t>
            </a:r>
          </a:p>
        </p:txBody>
      </p:sp>
      <p:sp>
        <p:nvSpPr>
          <p:cNvPr id="82" name="Tekstvak 81">
            <a:extLst>
              <a:ext uri="{FF2B5EF4-FFF2-40B4-BE49-F238E27FC236}">
                <a16:creationId xmlns:a16="http://schemas.microsoft.com/office/drawing/2014/main" id="{0CD8040A-9307-B848-A673-C307CC55CCED}"/>
              </a:ext>
            </a:extLst>
          </p:cNvPr>
          <p:cNvSpPr txBox="1"/>
          <p:nvPr/>
        </p:nvSpPr>
        <p:spPr>
          <a:xfrm>
            <a:off x="5117613" y="4750305"/>
            <a:ext cx="7024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Diplomaat</a:t>
            </a:r>
          </a:p>
        </p:txBody>
      </p:sp>
      <p:sp>
        <p:nvSpPr>
          <p:cNvPr id="83" name="Tekstvak 82">
            <a:extLst>
              <a:ext uri="{FF2B5EF4-FFF2-40B4-BE49-F238E27FC236}">
                <a16:creationId xmlns:a16="http://schemas.microsoft.com/office/drawing/2014/main" id="{2CAF605E-B873-164B-9BAD-92330CC09671}"/>
              </a:ext>
            </a:extLst>
          </p:cNvPr>
          <p:cNvSpPr txBox="1"/>
          <p:nvPr/>
        </p:nvSpPr>
        <p:spPr>
          <a:xfrm>
            <a:off x="6124837" y="4744239"/>
            <a:ext cx="5677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Filosoof</a:t>
            </a:r>
          </a:p>
        </p:txBody>
      </p:sp>
      <p:sp>
        <p:nvSpPr>
          <p:cNvPr id="104" name="Tekstvak 103">
            <a:extLst>
              <a:ext uri="{FF2B5EF4-FFF2-40B4-BE49-F238E27FC236}">
                <a16:creationId xmlns:a16="http://schemas.microsoft.com/office/drawing/2014/main" id="{CCE1A3F7-6901-CB42-950C-59924ED1183D}"/>
              </a:ext>
            </a:extLst>
          </p:cNvPr>
          <p:cNvSpPr txBox="1"/>
          <p:nvPr/>
        </p:nvSpPr>
        <p:spPr>
          <a:xfrm>
            <a:off x="3466923" y="6872895"/>
            <a:ext cx="8867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Sfeerschepper</a:t>
            </a:r>
          </a:p>
        </p:txBody>
      </p:sp>
      <p:sp>
        <p:nvSpPr>
          <p:cNvPr id="105" name="Tekstvak 104">
            <a:extLst>
              <a:ext uri="{FF2B5EF4-FFF2-40B4-BE49-F238E27FC236}">
                <a16:creationId xmlns:a16="http://schemas.microsoft.com/office/drawing/2014/main" id="{997C5986-5DD5-CA43-B361-97D0120A4064}"/>
              </a:ext>
            </a:extLst>
          </p:cNvPr>
          <p:cNvSpPr txBox="1"/>
          <p:nvPr/>
        </p:nvSpPr>
        <p:spPr>
          <a:xfrm>
            <a:off x="4422387" y="6878731"/>
            <a:ext cx="6319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Agressief</a:t>
            </a:r>
          </a:p>
        </p:txBody>
      </p:sp>
      <p:sp>
        <p:nvSpPr>
          <p:cNvPr id="106" name="Tekstvak 105">
            <a:extLst>
              <a:ext uri="{FF2B5EF4-FFF2-40B4-BE49-F238E27FC236}">
                <a16:creationId xmlns:a16="http://schemas.microsoft.com/office/drawing/2014/main" id="{04F72037-9080-6141-9807-6C0179667C13}"/>
              </a:ext>
            </a:extLst>
          </p:cNvPr>
          <p:cNvSpPr txBox="1"/>
          <p:nvPr/>
        </p:nvSpPr>
        <p:spPr>
          <a:xfrm>
            <a:off x="5040506" y="6885841"/>
            <a:ext cx="8996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Beïnvloedbaar</a:t>
            </a:r>
          </a:p>
        </p:txBody>
      </p:sp>
      <p:sp>
        <p:nvSpPr>
          <p:cNvPr id="107" name="Tekstvak 106">
            <a:extLst>
              <a:ext uri="{FF2B5EF4-FFF2-40B4-BE49-F238E27FC236}">
                <a16:creationId xmlns:a16="http://schemas.microsoft.com/office/drawing/2014/main" id="{3C2D5256-3358-BC46-A3A3-751BD9AF65E1}"/>
              </a:ext>
            </a:extLst>
          </p:cNvPr>
          <p:cNvSpPr txBox="1"/>
          <p:nvPr/>
        </p:nvSpPr>
        <p:spPr>
          <a:xfrm>
            <a:off x="5994750" y="6885841"/>
            <a:ext cx="6783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Charmeur</a:t>
            </a:r>
          </a:p>
        </p:txBody>
      </p:sp>
      <p:sp>
        <p:nvSpPr>
          <p:cNvPr id="112" name="Tekstvak 111">
            <a:extLst>
              <a:ext uri="{FF2B5EF4-FFF2-40B4-BE49-F238E27FC236}">
                <a16:creationId xmlns:a16="http://schemas.microsoft.com/office/drawing/2014/main" id="{8127C631-96E9-C34B-9505-AC5C50925ED3}"/>
              </a:ext>
            </a:extLst>
          </p:cNvPr>
          <p:cNvSpPr txBox="1"/>
          <p:nvPr/>
        </p:nvSpPr>
        <p:spPr>
          <a:xfrm>
            <a:off x="3468495" y="7842568"/>
            <a:ext cx="5613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Angstig</a:t>
            </a:r>
          </a:p>
        </p:txBody>
      </p:sp>
      <p:sp>
        <p:nvSpPr>
          <p:cNvPr id="113" name="Tekstvak 112">
            <a:extLst>
              <a:ext uri="{FF2B5EF4-FFF2-40B4-BE49-F238E27FC236}">
                <a16:creationId xmlns:a16="http://schemas.microsoft.com/office/drawing/2014/main" id="{EE2A8190-5B02-3F48-9CB4-373AD59F9AB6}"/>
              </a:ext>
            </a:extLst>
          </p:cNvPr>
          <p:cNvSpPr txBox="1"/>
          <p:nvPr/>
        </p:nvSpPr>
        <p:spPr>
          <a:xfrm>
            <a:off x="4460672" y="7845033"/>
            <a:ext cx="5341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Altruïst</a:t>
            </a:r>
          </a:p>
        </p:txBody>
      </p:sp>
      <p:sp>
        <p:nvSpPr>
          <p:cNvPr id="114" name="Tekstvak 113">
            <a:extLst>
              <a:ext uri="{FF2B5EF4-FFF2-40B4-BE49-F238E27FC236}">
                <a16:creationId xmlns:a16="http://schemas.microsoft.com/office/drawing/2014/main" id="{10169900-4DC6-C846-957C-6C6389747620}"/>
              </a:ext>
            </a:extLst>
          </p:cNvPr>
          <p:cNvSpPr txBox="1"/>
          <p:nvPr/>
        </p:nvSpPr>
        <p:spPr>
          <a:xfrm>
            <a:off x="5091226" y="7852081"/>
            <a:ext cx="4956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Loyaal</a:t>
            </a:r>
          </a:p>
        </p:txBody>
      </p:sp>
      <p:sp>
        <p:nvSpPr>
          <p:cNvPr id="115" name="Tekstvak 114">
            <a:extLst>
              <a:ext uri="{FF2B5EF4-FFF2-40B4-BE49-F238E27FC236}">
                <a16:creationId xmlns:a16="http://schemas.microsoft.com/office/drawing/2014/main" id="{5493DE38-8F03-9248-836D-6CFBB3E9FF37}"/>
              </a:ext>
            </a:extLst>
          </p:cNvPr>
          <p:cNvSpPr txBox="1"/>
          <p:nvPr/>
        </p:nvSpPr>
        <p:spPr>
          <a:xfrm>
            <a:off x="5978128" y="7856511"/>
            <a:ext cx="7473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Veroverend</a:t>
            </a:r>
          </a:p>
        </p:txBody>
      </p:sp>
      <p:sp>
        <p:nvSpPr>
          <p:cNvPr id="194" name="Tekstvak 193">
            <a:extLst>
              <a:ext uri="{FF2B5EF4-FFF2-40B4-BE49-F238E27FC236}">
                <a16:creationId xmlns:a16="http://schemas.microsoft.com/office/drawing/2014/main" id="{B47D3B34-DB22-FD4E-AA98-895CDFE1774D}"/>
              </a:ext>
            </a:extLst>
          </p:cNvPr>
          <p:cNvSpPr txBox="1"/>
          <p:nvPr/>
        </p:nvSpPr>
        <p:spPr>
          <a:xfrm>
            <a:off x="5954685" y="4371367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198" name="Tekstvak 197">
            <a:extLst>
              <a:ext uri="{FF2B5EF4-FFF2-40B4-BE49-F238E27FC236}">
                <a16:creationId xmlns:a16="http://schemas.microsoft.com/office/drawing/2014/main" id="{CB96E72C-C1DD-9A48-9A2B-1FE80884526C}"/>
              </a:ext>
            </a:extLst>
          </p:cNvPr>
          <p:cNvSpPr txBox="1"/>
          <p:nvPr/>
        </p:nvSpPr>
        <p:spPr>
          <a:xfrm>
            <a:off x="5434293" y="3937671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199" name="Tekstvak 198">
            <a:extLst>
              <a:ext uri="{FF2B5EF4-FFF2-40B4-BE49-F238E27FC236}">
                <a16:creationId xmlns:a16="http://schemas.microsoft.com/office/drawing/2014/main" id="{116E0552-0C64-FD46-BB96-4743018FB681}"/>
              </a:ext>
            </a:extLst>
          </p:cNvPr>
          <p:cNvSpPr txBox="1"/>
          <p:nvPr/>
        </p:nvSpPr>
        <p:spPr>
          <a:xfrm>
            <a:off x="3837248" y="4264280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00" name="Tekstvak 199">
            <a:extLst>
              <a:ext uri="{FF2B5EF4-FFF2-40B4-BE49-F238E27FC236}">
                <a16:creationId xmlns:a16="http://schemas.microsoft.com/office/drawing/2014/main" id="{3AA1AE5A-C18B-E840-BD19-B37541909F50}"/>
              </a:ext>
            </a:extLst>
          </p:cNvPr>
          <p:cNvSpPr txBox="1"/>
          <p:nvPr/>
        </p:nvSpPr>
        <p:spPr>
          <a:xfrm>
            <a:off x="3810873" y="4064225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01" name="Tekstvak 200">
            <a:extLst>
              <a:ext uri="{FF2B5EF4-FFF2-40B4-BE49-F238E27FC236}">
                <a16:creationId xmlns:a16="http://schemas.microsoft.com/office/drawing/2014/main" id="{084C2A19-333E-7B47-8C2F-034FDE6321B6}"/>
              </a:ext>
            </a:extLst>
          </p:cNvPr>
          <p:cNvSpPr txBox="1"/>
          <p:nvPr/>
        </p:nvSpPr>
        <p:spPr>
          <a:xfrm>
            <a:off x="5939920" y="4038674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05" name="Tekstvak 204">
            <a:extLst>
              <a:ext uri="{FF2B5EF4-FFF2-40B4-BE49-F238E27FC236}">
                <a16:creationId xmlns:a16="http://schemas.microsoft.com/office/drawing/2014/main" id="{93100938-DFDB-B245-ADF6-83FBED353159}"/>
              </a:ext>
            </a:extLst>
          </p:cNvPr>
          <p:cNvSpPr txBox="1"/>
          <p:nvPr/>
        </p:nvSpPr>
        <p:spPr>
          <a:xfrm>
            <a:off x="5385428" y="4337450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06" name="Tekstvak 205">
            <a:extLst>
              <a:ext uri="{FF2B5EF4-FFF2-40B4-BE49-F238E27FC236}">
                <a16:creationId xmlns:a16="http://schemas.microsoft.com/office/drawing/2014/main" id="{8F3EFCF8-C2A2-AE4C-9541-3865384BD6C3}"/>
              </a:ext>
            </a:extLst>
          </p:cNvPr>
          <p:cNvSpPr txBox="1"/>
          <p:nvPr/>
        </p:nvSpPr>
        <p:spPr>
          <a:xfrm>
            <a:off x="4290392" y="4002958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12" name="Tekstvak 211">
            <a:extLst>
              <a:ext uri="{FF2B5EF4-FFF2-40B4-BE49-F238E27FC236}">
                <a16:creationId xmlns:a16="http://schemas.microsoft.com/office/drawing/2014/main" id="{5F3732B9-EACC-FB4B-BDDB-EECB57771B9B}"/>
              </a:ext>
            </a:extLst>
          </p:cNvPr>
          <p:cNvSpPr txBox="1"/>
          <p:nvPr/>
        </p:nvSpPr>
        <p:spPr>
          <a:xfrm>
            <a:off x="4322252" y="4364718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32" name="Tekstvak 231">
            <a:extLst>
              <a:ext uri="{FF2B5EF4-FFF2-40B4-BE49-F238E27FC236}">
                <a16:creationId xmlns:a16="http://schemas.microsoft.com/office/drawing/2014/main" id="{F9FC22C2-DA40-8840-ABAF-040AE1F88BC5}"/>
              </a:ext>
            </a:extLst>
          </p:cNvPr>
          <p:cNvSpPr txBox="1"/>
          <p:nvPr/>
        </p:nvSpPr>
        <p:spPr>
          <a:xfrm>
            <a:off x="5929106" y="7163250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33" name="Tekstvak 232">
            <a:extLst>
              <a:ext uri="{FF2B5EF4-FFF2-40B4-BE49-F238E27FC236}">
                <a16:creationId xmlns:a16="http://schemas.microsoft.com/office/drawing/2014/main" id="{28B4AA46-3929-8C4E-AECC-9DF3E0B9315E}"/>
              </a:ext>
            </a:extLst>
          </p:cNvPr>
          <p:cNvSpPr txBox="1"/>
          <p:nvPr/>
        </p:nvSpPr>
        <p:spPr>
          <a:xfrm>
            <a:off x="3825636" y="7157874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35" name="Tekstvak 234">
            <a:extLst>
              <a:ext uri="{FF2B5EF4-FFF2-40B4-BE49-F238E27FC236}">
                <a16:creationId xmlns:a16="http://schemas.microsoft.com/office/drawing/2014/main" id="{9467AB06-5DA1-C84C-982E-C0595A3DA83B}"/>
              </a:ext>
            </a:extLst>
          </p:cNvPr>
          <p:cNvSpPr txBox="1"/>
          <p:nvPr/>
        </p:nvSpPr>
        <p:spPr>
          <a:xfrm>
            <a:off x="5464680" y="7051525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36" name="Tekstvak 235">
            <a:extLst>
              <a:ext uri="{FF2B5EF4-FFF2-40B4-BE49-F238E27FC236}">
                <a16:creationId xmlns:a16="http://schemas.microsoft.com/office/drawing/2014/main" id="{57071C6D-FCCA-A94B-A46B-454886DBEA84}"/>
              </a:ext>
            </a:extLst>
          </p:cNvPr>
          <p:cNvSpPr txBox="1"/>
          <p:nvPr/>
        </p:nvSpPr>
        <p:spPr>
          <a:xfrm>
            <a:off x="3822093" y="7350968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40" name="Tekstvak 239">
            <a:extLst>
              <a:ext uri="{FF2B5EF4-FFF2-40B4-BE49-F238E27FC236}">
                <a16:creationId xmlns:a16="http://schemas.microsoft.com/office/drawing/2014/main" id="{A9247B68-3EF7-AA43-81F9-42913A4738BD}"/>
              </a:ext>
            </a:extLst>
          </p:cNvPr>
          <p:cNvSpPr txBox="1"/>
          <p:nvPr/>
        </p:nvSpPr>
        <p:spPr>
          <a:xfrm>
            <a:off x="5932053" y="7473974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41" name="Tekstvak 240">
            <a:extLst>
              <a:ext uri="{FF2B5EF4-FFF2-40B4-BE49-F238E27FC236}">
                <a16:creationId xmlns:a16="http://schemas.microsoft.com/office/drawing/2014/main" id="{8CC07C0C-10CF-5C4D-A183-080D5558E244}"/>
              </a:ext>
            </a:extLst>
          </p:cNvPr>
          <p:cNvSpPr txBox="1"/>
          <p:nvPr/>
        </p:nvSpPr>
        <p:spPr>
          <a:xfrm>
            <a:off x="4309538" y="7168886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42" name="Tekstvak 241">
            <a:extLst>
              <a:ext uri="{FF2B5EF4-FFF2-40B4-BE49-F238E27FC236}">
                <a16:creationId xmlns:a16="http://schemas.microsoft.com/office/drawing/2014/main" id="{5310F9F1-2350-D941-B20B-0B558E22CCAD}"/>
              </a:ext>
            </a:extLst>
          </p:cNvPr>
          <p:cNvSpPr txBox="1"/>
          <p:nvPr/>
        </p:nvSpPr>
        <p:spPr>
          <a:xfrm>
            <a:off x="4321508" y="7465474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43" name="Tekstvak 242">
            <a:extLst>
              <a:ext uri="{FF2B5EF4-FFF2-40B4-BE49-F238E27FC236}">
                <a16:creationId xmlns:a16="http://schemas.microsoft.com/office/drawing/2014/main" id="{F207D28E-69F7-C944-BCA8-2CDDDA5557B8}"/>
              </a:ext>
            </a:extLst>
          </p:cNvPr>
          <p:cNvSpPr txBox="1"/>
          <p:nvPr/>
        </p:nvSpPr>
        <p:spPr>
          <a:xfrm>
            <a:off x="5473116" y="7467586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76" name="Tekstvak 75">
            <a:extLst>
              <a:ext uri="{FF2B5EF4-FFF2-40B4-BE49-F238E27FC236}">
                <a16:creationId xmlns:a16="http://schemas.microsoft.com/office/drawing/2014/main" id="{8796E00D-D915-8141-A0FC-1E363A486F1F}"/>
              </a:ext>
            </a:extLst>
          </p:cNvPr>
          <p:cNvSpPr txBox="1"/>
          <p:nvPr/>
        </p:nvSpPr>
        <p:spPr>
          <a:xfrm>
            <a:off x="116776" y="3786359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Welwillend</a:t>
            </a:r>
          </a:p>
        </p:txBody>
      </p:sp>
      <p:sp>
        <p:nvSpPr>
          <p:cNvPr id="77" name="Tekstvak 76">
            <a:extLst>
              <a:ext uri="{FF2B5EF4-FFF2-40B4-BE49-F238E27FC236}">
                <a16:creationId xmlns:a16="http://schemas.microsoft.com/office/drawing/2014/main" id="{7E32351E-EC5B-434D-AF04-621A5AE5C2E5}"/>
              </a:ext>
            </a:extLst>
          </p:cNvPr>
          <p:cNvSpPr txBox="1"/>
          <p:nvPr/>
        </p:nvSpPr>
        <p:spPr>
          <a:xfrm>
            <a:off x="1049291" y="3777228"/>
            <a:ext cx="6912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Berustend</a:t>
            </a:r>
          </a:p>
        </p:txBody>
      </p:sp>
      <p:sp>
        <p:nvSpPr>
          <p:cNvPr id="78" name="Tekstvak 77">
            <a:extLst>
              <a:ext uri="{FF2B5EF4-FFF2-40B4-BE49-F238E27FC236}">
                <a16:creationId xmlns:a16="http://schemas.microsoft.com/office/drawing/2014/main" id="{2BFBF819-10C5-A042-AD89-AF46EF73CDC4}"/>
              </a:ext>
            </a:extLst>
          </p:cNvPr>
          <p:cNvSpPr txBox="1"/>
          <p:nvPr/>
        </p:nvSpPr>
        <p:spPr>
          <a:xfrm>
            <a:off x="1786887" y="3703563"/>
            <a:ext cx="862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Toekomst-gericht</a:t>
            </a:r>
          </a:p>
        </p:txBody>
      </p:sp>
      <p:sp>
        <p:nvSpPr>
          <p:cNvPr id="79" name="Tekstvak 78">
            <a:extLst>
              <a:ext uri="{FF2B5EF4-FFF2-40B4-BE49-F238E27FC236}">
                <a16:creationId xmlns:a16="http://schemas.microsoft.com/office/drawing/2014/main" id="{1214C8CC-4F22-E545-A9BE-B3999B433CC9}"/>
              </a:ext>
            </a:extLst>
          </p:cNvPr>
          <p:cNvSpPr txBox="1"/>
          <p:nvPr/>
        </p:nvSpPr>
        <p:spPr>
          <a:xfrm>
            <a:off x="2856242" y="3777228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Kalm</a:t>
            </a:r>
          </a:p>
        </p:txBody>
      </p:sp>
      <p:sp>
        <p:nvSpPr>
          <p:cNvPr id="84" name="Tekstvak 83">
            <a:extLst>
              <a:ext uri="{FF2B5EF4-FFF2-40B4-BE49-F238E27FC236}">
                <a16:creationId xmlns:a16="http://schemas.microsoft.com/office/drawing/2014/main" id="{86164D81-F50D-0E4B-8205-0D4154B4F733}"/>
              </a:ext>
            </a:extLst>
          </p:cNvPr>
          <p:cNvSpPr txBox="1"/>
          <p:nvPr/>
        </p:nvSpPr>
        <p:spPr>
          <a:xfrm>
            <a:off x="94257" y="4710761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Sterk karakter</a:t>
            </a: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46000CF0-22BE-474D-9A0F-65B56CEA1A8D}"/>
              </a:ext>
            </a:extLst>
          </p:cNvPr>
          <p:cNvSpPr txBox="1"/>
          <p:nvPr/>
        </p:nvSpPr>
        <p:spPr>
          <a:xfrm>
            <a:off x="856434" y="4699234"/>
            <a:ext cx="10524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Bewonderens-waardig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B228CD50-7487-5F42-B97B-C4B998A47C8A}"/>
              </a:ext>
            </a:extLst>
          </p:cNvPr>
          <p:cNvSpPr txBox="1"/>
          <p:nvPr/>
        </p:nvSpPr>
        <p:spPr>
          <a:xfrm>
            <a:off x="1785695" y="4744239"/>
            <a:ext cx="7200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Team spirit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E540F28E-2B1B-4D40-B120-A1699DA6F3DF}"/>
              </a:ext>
            </a:extLst>
          </p:cNvPr>
          <p:cNvSpPr txBox="1"/>
          <p:nvPr/>
        </p:nvSpPr>
        <p:spPr>
          <a:xfrm>
            <a:off x="2601450" y="4727644"/>
            <a:ext cx="7665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Methodisch</a:t>
            </a:r>
          </a:p>
        </p:txBody>
      </p:sp>
      <p:sp>
        <p:nvSpPr>
          <p:cNvPr id="108" name="Tekstvak 107">
            <a:extLst>
              <a:ext uri="{FF2B5EF4-FFF2-40B4-BE49-F238E27FC236}">
                <a16:creationId xmlns:a16="http://schemas.microsoft.com/office/drawing/2014/main" id="{EFEBF3AF-D453-F343-A2D6-C698E2EA795E}"/>
              </a:ext>
            </a:extLst>
          </p:cNvPr>
          <p:cNvSpPr txBox="1"/>
          <p:nvPr/>
        </p:nvSpPr>
        <p:spPr>
          <a:xfrm>
            <a:off x="61287" y="6885841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Opportunist</a:t>
            </a:r>
          </a:p>
        </p:txBody>
      </p:sp>
      <p:sp>
        <p:nvSpPr>
          <p:cNvPr id="109" name="Tekstvak 108">
            <a:extLst>
              <a:ext uri="{FF2B5EF4-FFF2-40B4-BE49-F238E27FC236}">
                <a16:creationId xmlns:a16="http://schemas.microsoft.com/office/drawing/2014/main" id="{4D86D082-5624-FF4F-AD0E-4ACFBE33262A}"/>
              </a:ext>
            </a:extLst>
          </p:cNvPr>
          <p:cNvSpPr txBox="1"/>
          <p:nvPr/>
        </p:nvSpPr>
        <p:spPr>
          <a:xfrm>
            <a:off x="889961" y="6885841"/>
            <a:ext cx="7809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Aangenaam</a:t>
            </a:r>
          </a:p>
        </p:txBody>
      </p:sp>
      <p:sp>
        <p:nvSpPr>
          <p:cNvPr id="110" name="Tekstvak 109">
            <a:extLst>
              <a:ext uri="{FF2B5EF4-FFF2-40B4-BE49-F238E27FC236}">
                <a16:creationId xmlns:a16="http://schemas.microsoft.com/office/drawing/2014/main" id="{27AD9503-CC43-744F-8D89-6C41F1A5DCDD}"/>
              </a:ext>
            </a:extLst>
          </p:cNvPr>
          <p:cNvSpPr txBox="1"/>
          <p:nvPr/>
        </p:nvSpPr>
        <p:spPr>
          <a:xfrm>
            <a:off x="1805871" y="6878731"/>
            <a:ext cx="6142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Extravert</a:t>
            </a:r>
          </a:p>
        </p:txBody>
      </p:sp>
      <p:sp>
        <p:nvSpPr>
          <p:cNvPr id="111" name="Tekstvak 110">
            <a:extLst>
              <a:ext uri="{FF2B5EF4-FFF2-40B4-BE49-F238E27FC236}">
                <a16:creationId xmlns:a16="http://schemas.microsoft.com/office/drawing/2014/main" id="{83EE41D1-3B35-2F44-8E14-1DD322471E35}"/>
              </a:ext>
            </a:extLst>
          </p:cNvPr>
          <p:cNvSpPr txBox="1"/>
          <p:nvPr/>
        </p:nvSpPr>
        <p:spPr>
          <a:xfrm>
            <a:off x="2786235" y="6886051"/>
            <a:ext cx="5293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Precies</a:t>
            </a:r>
          </a:p>
        </p:txBody>
      </p:sp>
      <p:sp>
        <p:nvSpPr>
          <p:cNvPr id="116" name="Tekstvak 115">
            <a:extLst>
              <a:ext uri="{FF2B5EF4-FFF2-40B4-BE49-F238E27FC236}">
                <a16:creationId xmlns:a16="http://schemas.microsoft.com/office/drawing/2014/main" id="{417CC4A4-694F-B044-B796-772FB91D94AA}"/>
              </a:ext>
            </a:extLst>
          </p:cNvPr>
          <p:cNvSpPr txBox="1"/>
          <p:nvPr/>
        </p:nvSpPr>
        <p:spPr>
          <a:xfrm>
            <a:off x="108716" y="7856511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Luisteraar</a:t>
            </a:r>
          </a:p>
        </p:txBody>
      </p:sp>
      <p:sp>
        <p:nvSpPr>
          <p:cNvPr id="117" name="Tekstvak 116">
            <a:extLst>
              <a:ext uri="{FF2B5EF4-FFF2-40B4-BE49-F238E27FC236}">
                <a16:creationId xmlns:a16="http://schemas.microsoft.com/office/drawing/2014/main" id="{E8E6F4E2-1EB7-EF47-88ED-F9F99F975106}"/>
              </a:ext>
            </a:extLst>
          </p:cNvPr>
          <p:cNvSpPr txBox="1"/>
          <p:nvPr/>
        </p:nvSpPr>
        <p:spPr>
          <a:xfrm>
            <a:off x="976631" y="7856511"/>
            <a:ext cx="6751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Gematigd</a:t>
            </a:r>
          </a:p>
        </p:txBody>
      </p:sp>
      <p:sp>
        <p:nvSpPr>
          <p:cNvPr id="118" name="Tekstvak 117">
            <a:extLst>
              <a:ext uri="{FF2B5EF4-FFF2-40B4-BE49-F238E27FC236}">
                <a16:creationId xmlns:a16="http://schemas.microsoft.com/office/drawing/2014/main" id="{60DFE022-A244-2048-B5B7-C309F486870E}"/>
              </a:ext>
            </a:extLst>
          </p:cNvPr>
          <p:cNvSpPr txBox="1"/>
          <p:nvPr/>
        </p:nvSpPr>
        <p:spPr>
          <a:xfrm>
            <a:off x="1811665" y="7860101"/>
            <a:ext cx="5902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Rechtuit</a:t>
            </a:r>
          </a:p>
        </p:txBody>
      </p:sp>
      <p:sp>
        <p:nvSpPr>
          <p:cNvPr id="119" name="Tekstvak 118">
            <a:extLst>
              <a:ext uri="{FF2B5EF4-FFF2-40B4-BE49-F238E27FC236}">
                <a16:creationId xmlns:a16="http://schemas.microsoft.com/office/drawing/2014/main" id="{7E785367-ED88-FC4F-B4D7-0CBC64683B61}"/>
              </a:ext>
            </a:extLst>
          </p:cNvPr>
          <p:cNvSpPr txBox="1"/>
          <p:nvPr/>
        </p:nvSpPr>
        <p:spPr>
          <a:xfrm>
            <a:off x="2591142" y="7856511"/>
            <a:ext cx="7344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Ingetoomd</a:t>
            </a:r>
          </a:p>
        </p:txBody>
      </p:sp>
      <p:sp>
        <p:nvSpPr>
          <p:cNvPr id="56" name="Tekstvak 55">
            <a:extLst>
              <a:ext uri="{FF2B5EF4-FFF2-40B4-BE49-F238E27FC236}">
                <a16:creationId xmlns:a16="http://schemas.microsoft.com/office/drawing/2014/main" id="{BB8B5657-850A-0540-9A35-1AFCA1394C87}"/>
              </a:ext>
            </a:extLst>
          </p:cNvPr>
          <p:cNvSpPr txBox="1"/>
          <p:nvPr/>
        </p:nvSpPr>
        <p:spPr>
          <a:xfrm>
            <a:off x="3475876" y="2373356"/>
            <a:ext cx="6270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Verleider</a:t>
            </a:r>
          </a:p>
        </p:txBody>
      </p:sp>
      <p:sp>
        <p:nvSpPr>
          <p:cNvPr id="57" name="Tekstvak 56">
            <a:extLst>
              <a:ext uri="{FF2B5EF4-FFF2-40B4-BE49-F238E27FC236}">
                <a16:creationId xmlns:a16="http://schemas.microsoft.com/office/drawing/2014/main" id="{E31DEA6F-F1D1-0641-8D89-5B0BEE7A88E4}"/>
              </a:ext>
            </a:extLst>
          </p:cNvPr>
          <p:cNvSpPr txBox="1"/>
          <p:nvPr/>
        </p:nvSpPr>
        <p:spPr>
          <a:xfrm>
            <a:off x="4300344" y="2368569"/>
            <a:ext cx="7889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Wantrouwig</a:t>
            </a:r>
          </a:p>
        </p:txBody>
      </p:sp>
      <p:sp>
        <p:nvSpPr>
          <p:cNvPr id="58" name="Tekstvak 57">
            <a:extLst>
              <a:ext uri="{FF2B5EF4-FFF2-40B4-BE49-F238E27FC236}">
                <a16:creationId xmlns:a16="http://schemas.microsoft.com/office/drawing/2014/main" id="{C5F25D19-EDF9-4545-9CAB-E1B96E473E57}"/>
              </a:ext>
            </a:extLst>
          </p:cNvPr>
          <p:cNvSpPr txBox="1"/>
          <p:nvPr/>
        </p:nvSpPr>
        <p:spPr>
          <a:xfrm>
            <a:off x="5124284" y="2373356"/>
            <a:ext cx="7312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Voorzichtig</a:t>
            </a:r>
          </a:p>
        </p:txBody>
      </p:sp>
      <p:sp>
        <p:nvSpPr>
          <p:cNvPr id="59" name="Tekstvak 58">
            <a:extLst>
              <a:ext uri="{FF2B5EF4-FFF2-40B4-BE49-F238E27FC236}">
                <a16:creationId xmlns:a16="http://schemas.microsoft.com/office/drawing/2014/main" id="{80BDDF0A-2249-6942-AB8E-0EE85144C0F2}"/>
              </a:ext>
            </a:extLst>
          </p:cNvPr>
          <p:cNvSpPr txBox="1"/>
          <p:nvPr/>
        </p:nvSpPr>
        <p:spPr>
          <a:xfrm>
            <a:off x="5881123" y="2367106"/>
            <a:ext cx="8130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Vastbesloten</a:t>
            </a:r>
          </a:p>
        </p:txBody>
      </p:sp>
      <p:sp>
        <p:nvSpPr>
          <p:cNvPr id="64" name="Tekstvak 63">
            <a:extLst>
              <a:ext uri="{FF2B5EF4-FFF2-40B4-BE49-F238E27FC236}">
                <a16:creationId xmlns:a16="http://schemas.microsoft.com/office/drawing/2014/main" id="{8B0B325F-75E9-2546-8C93-BF73C330740A}"/>
              </a:ext>
            </a:extLst>
          </p:cNvPr>
          <p:cNvSpPr txBox="1"/>
          <p:nvPr/>
        </p:nvSpPr>
        <p:spPr>
          <a:xfrm>
            <a:off x="3519291" y="3321944"/>
            <a:ext cx="7986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Vastberaden</a:t>
            </a:r>
          </a:p>
        </p:txBody>
      </p:sp>
      <p:sp>
        <p:nvSpPr>
          <p:cNvPr id="65" name="Tekstvak 64">
            <a:extLst>
              <a:ext uri="{FF2B5EF4-FFF2-40B4-BE49-F238E27FC236}">
                <a16:creationId xmlns:a16="http://schemas.microsoft.com/office/drawing/2014/main" id="{B0894BC3-0DD5-4141-8990-FF5B14D1EECD}"/>
              </a:ext>
            </a:extLst>
          </p:cNvPr>
          <p:cNvSpPr txBox="1"/>
          <p:nvPr/>
        </p:nvSpPr>
        <p:spPr>
          <a:xfrm>
            <a:off x="4497941" y="3339487"/>
            <a:ext cx="4459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Zacht</a:t>
            </a:r>
          </a:p>
        </p:txBody>
      </p:sp>
      <p:sp>
        <p:nvSpPr>
          <p:cNvPr id="66" name="Tekstvak 65">
            <a:extLst>
              <a:ext uri="{FF2B5EF4-FFF2-40B4-BE49-F238E27FC236}">
                <a16:creationId xmlns:a16="http://schemas.microsoft.com/office/drawing/2014/main" id="{9F3D4972-53DD-7C40-8ED7-8B9DBBBF36A2}"/>
              </a:ext>
            </a:extLst>
          </p:cNvPr>
          <p:cNvSpPr txBox="1"/>
          <p:nvPr/>
        </p:nvSpPr>
        <p:spPr>
          <a:xfrm>
            <a:off x="5127944" y="3273291"/>
            <a:ext cx="9206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Houdt van erkenning</a:t>
            </a:r>
          </a:p>
        </p:txBody>
      </p:sp>
      <p:sp>
        <p:nvSpPr>
          <p:cNvPr id="67" name="Tekstvak 66">
            <a:extLst>
              <a:ext uri="{FF2B5EF4-FFF2-40B4-BE49-F238E27FC236}">
                <a16:creationId xmlns:a16="http://schemas.microsoft.com/office/drawing/2014/main" id="{A6F40DDA-50EA-E841-A836-1D66A8817B21}"/>
              </a:ext>
            </a:extLst>
          </p:cNvPr>
          <p:cNvSpPr txBox="1"/>
          <p:nvPr/>
        </p:nvSpPr>
        <p:spPr>
          <a:xfrm>
            <a:off x="6103091" y="3337863"/>
            <a:ext cx="6206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Constant</a:t>
            </a:r>
          </a:p>
        </p:txBody>
      </p:sp>
      <p:sp>
        <p:nvSpPr>
          <p:cNvPr id="179" name="Tekstvak 178">
            <a:extLst>
              <a:ext uri="{FF2B5EF4-FFF2-40B4-BE49-F238E27FC236}">
                <a16:creationId xmlns:a16="http://schemas.microsoft.com/office/drawing/2014/main" id="{460625F4-23FF-424D-B5A9-9F696EA85A93}"/>
              </a:ext>
            </a:extLst>
          </p:cNvPr>
          <p:cNvSpPr txBox="1"/>
          <p:nvPr/>
        </p:nvSpPr>
        <p:spPr>
          <a:xfrm>
            <a:off x="5457708" y="2948259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180" name="Tekstvak 179">
            <a:extLst>
              <a:ext uri="{FF2B5EF4-FFF2-40B4-BE49-F238E27FC236}">
                <a16:creationId xmlns:a16="http://schemas.microsoft.com/office/drawing/2014/main" id="{1F45B24D-BE3E-D84D-B91D-DADB084097B1}"/>
              </a:ext>
            </a:extLst>
          </p:cNvPr>
          <p:cNvSpPr txBox="1"/>
          <p:nvPr/>
        </p:nvSpPr>
        <p:spPr>
          <a:xfrm>
            <a:off x="3808616" y="2627363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181" name="Tekstvak 180">
            <a:extLst>
              <a:ext uri="{FF2B5EF4-FFF2-40B4-BE49-F238E27FC236}">
                <a16:creationId xmlns:a16="http://schemas.microsoft.com/office/drawing/2014/main" id="{7B4AB8DD-58E1-1F4B-9E90-C7CC570C1329}"/>
              </a:ext>
            </a:extLst>
          </p:cNvPr>
          <p:cNvSpPr txBox="1"/>
          <p:nvPr/>
        </p:nvSpPr>
        <p:spPr>
          <a:xfrm>
            <a:off x="5410420" y="2588309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182" name="Tekstvak 181">
            <a:extLst>
              <a:ext uri="{FF2B5EF4-FFF2-40B4-BE49-F238E27FC236}">
                <a16:creationId xmlns:a16="http://schemas.microsoft.com/office/drawing/2014/main" id="{C90B3E9B-BC65-524F-ACCA-D2F2E8300107}"/>
              </a:ext>
            </a:extLst>
          </p:cNvPr>
          <p:cNvSpPr txBox="1"/>
          <p:nvPr/>
        </p:nvSpPr>
        <p:spPr>
          <a:xfrm>
            <a:off x="4268786" y="2579095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183" name="Tekstvak 182">
            <a:extLst>
              <a:ext uri="{FF2B5EF4-FFF2-40B4-BE49-F238E27FC236}">
                <a16:creationId xmlns:a16="http://schemas.microsoft.com/office/drawing/2014/main" id="{3556F749-8E90-2B4C-B5E1-FCB82244AA54}"/>
              </a:ext>
            </a:extLst>
          </p:cNvPr>
          <p:cNvSpPr txBox="1"/>
          <p:nvPr/>
        </p:nvSpPr>
        <p:spPr>
          <a:xfrm>
            <a:off x="3812385" y="2941692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184" name="Tekstvak 183">
            <a:extLst>
              <a:ext uri="{FF2B5EF4-FFF2-40B4-BE49-F238E27FC236}">
                <a16:creationId xmlns:a16="http://schemas.microsoft.com/office/drawing/2014/main" id="{D5F14D7B-A358-D441-98E3-FDB9D77DB908}"/>
              </a:ext>
            </a:extLst>
          </p:cNvPr>
          <p:cNvSpPr txBox="1"/>
          <p:nvPr/>
        </p:nvSpPr>
        <p:spPr>
          <a:xfrm>
            <a:off x="5937848" y="2627638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190" name="Tekstvak 189">
            <a:extLst>
              <a:ext uri="{FF2B5EF4-FFF2-40B4-BE49-F238E27FC236}">
                <a16:creationId xmlns:a16="http://schemas.microsoft.com/office/drawing/2014/main" id="{C6F1F57C-BB52-304B-B025-7E8901ACB0F5}"/>
              </a:ext>
            </a:extLst>
          </p:cNvPr>
          <p:cNvSpPr txBox="1"/>
          <p:nvPr/>
        </p:nvSpPr>
        <p:spPr>
          <a:xfrm>
            <a:off x="4304122" y="2837045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193" name="Tekstvak 192">
            <a:extLst>
              <a:ext uri="{FF2B5EF4-FFF2-40B4-BE49-F238E27FC236}">
                <a16:creationId xmlns:a16="http://schemas.microsoft.com/office/drawing/2014/main" id="{F75B5485-2EBA-D146-92E8-72BCA04005D8}"/>
              </a:ext>
            </a:extLst>
          </p:cNvPr>
          <p:cNvSpPr txBox="1"/>
          <p:nvPr/>
        </p:nvSpPr>
        <p:spPr>
          <a:xfrm>
            <a:off x="5961339" y="2933841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60" name="Tekstvak 59">
            <a:extLst>
              <a:ext uri="{FF2B5EF4-FFF2-40B4-BE49-F238E27FC236}">
                <a16:creationId xmlns:a16="http://schemas.microsoft.com/office/drawing/2014/main" id="{472A8749-F0EC-5E4C-897B-AC9E1E357608}"/>
              </a:ext>
            </a:extLst>
          </p:cNvPr>
          <p:cNvSpPr txBox="1"/>
          <p:nvPr/>
        </p:nvSpPr>
        <p:spPr>
          <a:xfrm>
            <a:off x="142025" y="2357409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Zelfzeker</a:t>
            </a:r>
          </a:p>
        </p:txBody>
      </p:sp>
      <p:sp>
        <p:nvSpPr>
          <p:cNvPr id="61" name="Tekstvak 60">
            <a:extLst>
              <a:ext uri="{FF2B5EF4-FFF2-40B4-BE49-F238E27FC236}">
                <a16:creationId xmlns:a16="http://schemas.microsoft.com/office/drawing/2014/main" id="{BA6394D8-03BC-D34E-B018-8E950066BD46}"/>
              </a:ext>
            </a:extLst>
          </p:cNvPr>
          <p:cNvSpPr txBox="1"/>
          <p:nvPr/>
        </p:nvSpPr>
        <p:spPr>
          <a:xfrm>
            <a:off x="893157" y="2376437"/>
            <a:ext cx="8034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Medelevend</a:t>
            </a:r>
          </a:p>
        </p:txBody>
      </p:sp>
      <p:sp>
        <p:nvSpPr>
          <p:cNvPr id="62" name="Tekstvak 61">
            <a:extLst>
              <a:ext uri="{FF2B5EF4-FFF2-40B4-BE49-F238E27FC236}">
                <a16:creationId xmlns:a16="http://schemas.microsoft.com/office/drawing/2014/main" id="{66E73D6C-D22B-224C-92D3-178C6246D70B}"/>
              </a:ext>
            </a:extLst>
          </p:cNvPr>
          <p:cNvSpPr txBox="1"/>
          <p:nvPr/>
        </p:nvSpPr>
        <p:spPr>
          <a:xfrm>
            <a:off x="1769932" y="2274417"/>
            <a:ext cx="7774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Zin voor contact</a:t>
            </a:r>
          </a:p>
        </p:txBody>
      </p:sp>
      <p:sp>
        <p:nvSpPr>
          <p:cNvPr id="63" name="Tekstvak 62">
            <a:extLst>
              <a:ext uri="{FF2B5EF4-FFF2-40B4-BE49-F238E27FC236}">
                <a16:creationId xmlns:a16="http://schemas.microsoft.com/office/drawing/2014/main" id="{4FBB8682-529A-8145-B3F2-485DDADCF0C2}"/>
              </a:ext>
            </a:extLst>
          </p:cNvPr>
          <p:cNvSpPr txBox="1"/>
          <p:nvPr/>
        </p:nvSpPr>
        <p:spPr>
          <a:xfrm>
            <a:off x="2703432" y="2371834"/>
            <a:ext cx="6190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Concreet</a:t>
            </a:r>
          </a:p>
        </p:txBody>
      </p:sp>
      <p:sp>
        <p:nvSpPr>
          <p:cNvPr id="68" name="Tekstvak 67">
            <a:extLst>
              <a:ext uri="{FF2B5EF4-FFF2-40B4-BE49-F238E27FC236}">
                <a16:creationId xmlns:a16="http://schemas.microsoft.com/office/drawing/2014/main" id="{8D4394CA-FDC6-0040-BE46-CEC7CB8F33D2}"/>
              </a:ext>
            </a:extLst>
          </p:cNvPr>
          <p:cNvSpPr txBox="1"/>
          <p:nvPr/>
        </p:nvSpPr>
        <p:spPr>
          <a:xfrm>
            <a:off x="91397" y="3326040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Tolerant</a:t>
            </a:r>
          </a:p>
        </p:txBody>
      </p:sp>
      <p:sp>
        <p:nvSpPr>
          <p:cNvPr id="69" name="Tekstvak 68">
            <a:extLst>
              <a:ext uri="{FF2B5EF4-FFF2-40B4-BE49-F238E27FC236}">
                <a16:creationId xmlns:a16="http://schemas.microsoft.com/office/drawing/2014/main" id="{BA752B8A-7ED8-7949-9AD4-E815568894E4}"/>
              </a:ext>
            </a:extLst>
          </p:cNvPr>
          <p:cNvSpPr txBox="1"/>
          <p:nvPr/>
        </p:nvSpPr>
        <p:spPr>
          <a:xfrm>
            <a:off x="933772" y="3328667"/>
            <a:ext cx="715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Categoriek</a:t>
            </a:r>
          </a:p>
        </p:txBody>
      </p:sp>
      <p:sp>
        <p:nvSpPr>
          <p:cNvPr id="70" name="Tekstvak 69">
            <a:extLst>
              <a:ext uri="{FF2B5EF4-FFF2-40B4-BE49-F238E27FC236}">
                <a16:creationId xmlns:a16="http://schemas.microsoft.com/office/drawing/2014/main" id="{B1963B04-FB6F-304D-8AC8-53B131FF7A90}"/>
              </a:ext>
            </a:extLst>
          </p:cNvPr>
          <p:cNvSpPr txBox="1"/>
          <p:nvPr/>
        </p:nvSpPr>
        <p:spPr>
          <a:xfrm>
            <a:off x="1758151" y="3336288"/>
            <a:ext cx="8354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Gecultiveerd</a:t>
            </a:r>
          </a:p>
        </p:txBody>
      </p:sp>
      <p:sp>
        <p:nvSpPr>
          <p:cNvPr id="71" name="Tekstvak 70">
            <a:extLst>
              <a:ext uri="{FF2B5EF4-FFF2-40B4-BE49-F238E27FC236}">
                <a16:creationId xmlns:a16="http://schemas.microsoft.com/office/drawing/2014/main" id="{B45FE7AE-91BD-BC41-BAE7-F40951AA4444}"/>
              </a:ext>
            </a:extLst>
          </p:cNvPr>
          <p:cNvSpPr txBox="1"/>
          <p:nvPr/>
        </p:nvSpPr>
        <p:spPr>
          <a:xfrm>
            <a:off x="2627099" y="3325582"/>
            <a:ext cx="715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Toegeeflijk</a:t>
            </a:r>
          </a:p>
        </p:txBody>
      </p:sp>
      <p:sp>
        <p:nvSpPr>
          <p:cNvPr id="177" name="Tekstvak 176">
            <a:extLst>
              <a:ext uri="{FF2B5EF4-FFF2-40B4-BE49-F238E27FC236}">
                <a16:creationId xmlns:a16="http://schemas.microsoft.com/office/drawing/2014/main" id="{670DFF59-D468-DD48-92B1-6BB54EDD2F94}"/>
              </a:ext>
            </a:extLst>
          </p:cNvPr>
          <p:cNvSpPr txBox="1"/>
          <p:nvPr/>
        </p:nvSpPr>
        <p:spPr>
          <a:xfrm>
            <a:off x="2141239" y="2633004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178" name="Tekstvak 177">
            <a:extLst>
              <a:ext uri="{FF2B5EF4-FFF2-40B4-BE49-F238E27FC236}">
                <a16:creationId xmlns:a16="http://schemas.microsoft.com/office/drawing/2014/main" id="{FF8C61AA-DA17-0048-968D-8CF3880DA9AE}"/>
              </a:ext>
            </a:extLst>
          </p:cNvPr>
          <p:cNvSpPr txBox="1"/>
          <p:nvPr/>
        </p:nvSpPr>
        <p:spPr>
          <a:xfrm>
            <a:off x="509925" y="2619019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185" name="Tekstvak 184">
            <a:extLst>
              <a:ext uri="{FF2B5EF4-FFF2-40B4-BE49-F238E27FC236}">
                <a16:creationId xmlns:a16="http://schemas.microsoft.com/office/drawing/2014/main" id="{2682D1BE-69C4-944C-B648-DCA46F7CBD1F}"/>
              </a:ext>
            </a:extLst>
          </p:cNvPr>
          <p:cNvSpPr txBox="1"/>
          <p:nvPr/>
        </p:nvSpPr>
        <p:spPr>
          <a:xfrm>
            <a:off x="967773" y="2931008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186" name="Tekstvak 185">
            <a:extLst>
              <a:ext uri="{FF2B5EF4-FFF2-40B4-BE49-F238E27FC236}">
                <a16:creationId xmlns:a16="http://schemas.microsoft.com/office/drawing/2014/main" id="{3CC559BA-FE2B-4A4A-B508-67F61D399872}"/>
              </a:ext>
            </a:extLst>
          </p:cNvPr>
          <p:cNvSpPr txBox="1"/>
          <p:nvPr/>
        </p:nvSpPr>
        <p:spPr>
          <a:xfrm>
            <a:off x="2630949" y="2636358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187" name="Tekstvak 186">
            <a:extLst>
              <a:ext uri="{FF2B5EF4-FFF2-40B4-BE49-F238E27FC236}">
                <a16:creationId xmlns:a16="http://schemas.microsoft.com/office/drawing/2014/main" id="{EAC987BA-C4AD-1A48-A78A-31AEF1534B5F}"/>
              </a:ext>
            </a:extLst>
          </p:cNvPr>
          <p:cNvSpPr txBox="1"/>
          <p:nvPr/>
        </p:nvSpPr>
        <p:spPr>
          <a:xfrm>
            <a:off x="995672" y="2526754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188" name="Tekstvak 187">
            <a:extLst>
              <a:ext uri="{FF2B5EF4-FFF2-40B4-BE49-F238E27FC236}">
                <a16:creationId xmlns:a16="http://schemas.microsoft.com/office/drawing/2014/main" id="{A22EFCEE-6C75-B844-8307-33A7D8722999}"/>
              </a:ext>
            </a:extLst>
          </p:cNvPr>
          <p:cNvSpPr txBox="1"/>
          <p:nvPr/>
        </p:nvSpPr>
        <p:spPr>
          <a:xfrm>
            <a:off x="488648" y="2809928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191" name="Tekstvak 190">
            <a:extLst>
              <a:ext uri="{FF2B5EF4-FFF2-40B4-BE49-F238E27FC236}">
                <a16:creationId xmlns:a16="http://schemas.microsoft.com/office/drawing/2014/main" id="{2DAEA8CB-BD9C-ED4D-899E-2DFF5AAAD9F2}"/>
              </a:ext>
            </a:extLst>
          </p:cNvPr>
          <p:cNvSpPr txBox="1"/>
          <p:nvPr/>
        </p:nvSpPr>
        <p:spPr>
          <a:xfrm>
            <a:off x="2138872" y="2827418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192" name="Tekstvak 191">
            <a:extLst>
              <a:ext uri="{FF2B5EF4-FFF2-40B4-BE49-F238E27FC236}">
                <a16:creationId xmlns:a16="http://schemas.microsoft.com/office/drawing/2014/main" id="{80B065A5-F9E5-E646-9489-96198251C3E9}"/>
              </a:ext>
            </a:extLst>
          </p:cNvPr>
          <p:cNvSpPr txBox="1"/>
          <p:nvPr/>
        </p:nvSpPr>
        <p:spPr>
          <a:xfrm>
            <a:off x="2648174" y="2933841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195" name="Tekstvak 194">
            <a:extLst>
              <a:ext uri="{FF2B5EF4-FFF2-40B4-BE49-F238E27FC236}">
                <a16:creationId xmlns:a16="http://schemas.microsoft.com/office/drawing/2014/main" id="{144F6F9C-FA0B-8141-B5D9-775C2BB395A5}"/>
              </a:ext>
            </a:extLst>
          </p:cNvPr>
          <p:cNvSpPr txBox="1"/>
          <p:nvPr/>
        </p:nvSpPr>
        <p:spPr>
          <a:xfrm>
            <a:off x="502955" y="4034374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196" name="Tekstvak 195">
            <a:extLst>
              <a:ext uri="{FF2B5EF4-FFF2-40B4-BE49-F238E27FC236}">
                <a16:creationId xmlns:a16="http://schemas.microsoft.com/office/drawing/2014/main" id="{60DBEE65-AC98-5E46-A3EE-FE09501455D9}"/>
              </a:ext>
            </a:extLst>
          </p:cNvPr>
          <p:cNvSpPr txBox="1"/>
          <p:nvPr/>
        </p:nvSpPr>
        <p:spPr>
          <a:xfrm>
            <a:off x="2665544" y="4056479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197" name="Tekstvak 196">
            <a:extLst>
              <a:ext uri="{FF2B5EF4-FFF2-40B4-BE49-F238E27FC236}">
                <a16:creationId xmlns:a16="http://schemas.microsoft.com/office/drawing/2014/main" id="{45F662C1-602B-0A40-8F2E-967A03ECCC12}"/>
              </a:ext>
            </a:extLst>
          </p:cNvPr>
          <p:cNvSpPr txBox="1"/>
          <p:nvPr/>
        </p:nvSpPr>
        <p:spPr>
          <a:xfrm>
            <a:off x="984609" y="3929918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02" name="Tekstvak 201">
            <a:extLst>
              <a:ext uri="{FF2B5EF4-FFF2-40B4-BE49-F238E27FC236}">
                <a16:creationId xmlns:a16="http://schemas.microsoft.com/office/drawing/2014/main" id="{4A082319-3631-C142-AF85-E008E842C267}"/>
              </a:ext>
            </a:extLst>
          </p:cNvPr>
          <p:cNvSpPr txBox="1"/>
          <p:nvPr/>
        </p:nvSpPr>
        <p:spPr>
          <a:xfrm>
            <a:off x="493283" y="4364718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03" name="Tekstvak 202">
            <a:extLst>
              <a:ext uri="{FF2B5EF4-FFF2-40B4-BE49-F238E27FC236}">
                <a16:creationId xmlns:a16="http://schemas.microsoft.com/office/drawing/2014/main" id="{3FC63136-FE10-EB48-A3DB-E7640B5EF26E}"/>
              </a:ext>
            </a:extLst>
          </p:cNvPr>
          <p:cNvSpPr txBox="1"/>
          <p:nvPr/>
        </p:nvSpPr>
        <p:spPr>
          <a:xfrm>
            <a:off x="2132368" y="4049252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04" name="Tekstvak 203">
            <a:extLst>
              <a:ext uri="{FF2B5EF4-FFF2-40B4-BE49-F238E27FC236}">
                <a16:creationId xmlns:a16="http://schemas.microsoft.com/office/drawing/2014/main" id="{6584E147-69CB-124D-803C-1D895C0F4178}"/>
              </a:ext>
            </a:extLst>
          </p:cNvPr>
          <p:cNvSpPr txBox="1"/>
          <p:nvPr/>
        </p:nvSpPr>
        <p:spPr>
          <a:xfrm>
            <a:off x="2636358" y="4321543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10" name="Tekstvak 209">
            <a:extLst>
              <a:ext uri="{FF2B5EF4-FFF2-40B4-BE49-F238E27FC236}">
                <a16:creationId xmlns:a16="http://schemas.microsoft.com/office/drawing/2014/main" id="{6F2E3EFC-ACB9-C244-AB2B-1EC09B851F06}"/>
              </a:ext>
            </a:extLst>
          </p:cNvPr>
          <p:cNvSpPr txBox="1"/>
          <p:nvPr/>
        </p:nvSpPr>
        <p:spPr>
          <a:xfrm>
            <a:off x="2138872" y="4352320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11" name="Tekstvak 210">
            <a:extLst>
              <a:ext uri="{FF2B5EF4-FFF2-40B4-BE49-F238E27FC236}">
                <a16:creationId xmlns:a16="http://schemas.microsoft.com/office/drawing/2014/main" id="{FFDDB8D9-6406-2740-AC0F-58DE856DBCA2}"/>
              </a:ext>
            </a:extLst>
          </p:cNvPr>
          <p:cNvSpPr txBox="1"/>
          <p:nvPr/>
        </p:nvSpPr>
        <p:spPr>
          <a:xfrm>
            <a:off x="987020" y="4364718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88" name="Tekstvak 87">
            <a:extLst>
              <a:ext uri="{FF2B5EF4-FFF2-40B4-BE49-F238E27FC236}">
                <a16:creationId xmlns:a16="http://schemas.microsoft.com/office/drawing/2014/main" id="{65D8CE59-9B8F-0947-AEBC-589868B078A0}"/>
              </a:ext>
            </a:extLst>
          </p:cNvPr>
          <p:cNvSpPr txBox="1"/>
          <p:nvPr/>
        </p:nvSpPr>
        <p:spPr>
          <a:xfrm>
            <a:off x="3490981" y="949453"/>
            <a:ext cx="5293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Joviaal</a:t>
            </a:r>
          </a:p>
        </p:txBody>
      </p:sp>
      <p:sp>
        <p:nvSpPr>
          <p:cNvPr id="89" name="Tekstvak 88">
            <a:extLst>
              <a:ext uri="{FF2B5EF4-FFF2-40B4-BE49-F238E27FC236}">
                <a16:creationId xmlns:a16="http://schemas.microsoft.com/office/drawing/2014/main" id="{4257F634-9B72-3340-BC55-D479779A75A0}"/>
              </a:ext>
            </a:extLst>
          </p:cNvPr>
          <p:cNvSpPr txBox="1"/>
          <p:nvPr/>
        </p:nvSpPr>
        <p:spPr>
          <a:xfrm>
            <a:off x="4398188" y="938140"/>
            <a:ext cx="6206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Constant</a:t>
            </a:r>
          </a:p>
        </p:txBody>
      </p:sp>
      <p:sp>
        <p:nvSpPr>
          <p:cNvPr id="90" name="Tekstvak 89">
            <a:extLst>
              <a:ext uri="{FF2B5EF4-FFF2-40B4-BE49-F238E27FC236}">
                <a16:creationId xmlns:a16="http://schemas.microsoft.com/office/drawing/2014/main" id="{A9D88075-5763-5F4F-9272-BFAEDB86BE3A}"/>
              </a:ext>
            </a:extLst>
          </p:cNvPr>
          <p:cNvSpPr txBox="1"/>
          <p:nvPr/>
        </p:nvSpPr>
        <p:spPr>
          <a:xfrm>
            <a:off x="5100552" y="936020"/>
            <a:ext cx="8996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Conventioneel</a:t>
            </a:r>
          </a:p>
        </p:txBody>
      </p:sp>
      <p:sp>
        <p:nvSpPr>
          <p:cNvPr id="91" name="Tekstvak 90">
            <a:extLst>
              <a:ext uri="{FF2B5EF4-FFF2-40B4-BE49-F238E27FC236}">
                <a16:creationId xmlns:a16="http://schemas.microsoft.com/office/drawing/2014/main" id="{9A3E71EF-490A-AE4A-A45F-D0907557B150}"/>
              </a:ext>
            </a:extLst>
          </p:cNvPr>
          <p:cNvSpPr txBox="1"/>
          <p:nvPr/>
        </p:nvSpPr>
        <p:spPr>
          <a:xfrm>
            <a:off x="6019051" y="927130"/>
            <a:ext cx="686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Babbelaar</a:t>
            </a:r>
          </a:p>
        </p:txBody>
      </p:sp>
      <p:sp>
        <p:nvSpPr>
          <p:cNvPr id="96" name="Tekstvak 95">
            <a:extLst>
              <a:ext uri="{FF2B5EF4-FFF2-40B4-BE49-F238E27FC236}">
                <a16:creationId xmlns:a16="http://schemas.microsoft.com/office/drawing/2014/main" id="{BE617A41-02F8-A244-9794-F154877E085D}"/>
              </a:ext>
            </a:extLst>
          </p:cNvPr>
          <p:cNvSpPr txBox="1"/>
          <p:nvPr/>
        </p:nvSpPr>
        <p:spPr>
          <a:xfrm>
            <a:off x="3475876" y="1901494"/>
            <a:ext cx="7393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Prikkelbaar</a:t>
            </a:r>
          </a:p>
        </p:txBody>
      </p:sp>
      <p:sp>
        <p:nvSpPr>
          <p:cNvPr id="97" name="Tekstvak 96">
            <a:extLst>
              <a:ext uri="{FF2B5EF4-FFF2-40B4-BE49-F238E27FC236}">
                <a16:creationId xmlns:a16="http://schemas.microsoft.com/office/drawing/2014/main" id="{35744754-13B3-F14A-9F24-8A8CE06A9427}"/>
              </a:ext>
            </a:extLst>
          </p:cNvPr>
          <p:cNvSpPr txBox="1"/>
          <p:nvPr/>
        </p:nvSpPr>
        <p:spPr>
          <a:xfrm>
            <a:off x="4435277" y="1834005"/>
            <a:ext cx="8484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Weinig gevoelig</a:t>
            </a:r>
          </a:p>
        </p:txBody>
      </p:sp>
      <p:sp>
        <p:nvSpPr>
          <p:cNvPr id="98" name="Tekstvak 97">
            <a:extLst>
              <a:ext uri="{FF2B5EF4-FFF2-40B4-BE49-F238E27FC236}">
                <a16:creationId xmlns:a16="http://schemas.microsoft.com/office/drawing/2014/main" id="{5B5871E5-74D1-F844-8164-058761CB3D37}"/>
              </a:ext>
            </a:extLst>
          </p:cNvPr>
          <p:cNvSpPr txBox="1"/>
          <p:nvPr/>
        </p:nvSpPr>
        <p:spPr>
          <a:xfrm>
            <a:off x="5142556" y="1901447"/>
            <a:ext cx="6142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Beslisser</a:t>
            </a:r>
          </a:p>
        </p:txBody>
      </p:sp>
      <p:sp>
        <p:nvSpPr>
          <p:cNvPr id="99" name="Tekstvak 98">
            <a:extLst>
              <a:ext uri="{FF2B5EF4-FFF2-40B4-BE49-F238E27FC236}">
                <a16:creationId xmlns:a16="http://schemas.microsoft.com/office/drawing/2014/main" id="{EDCCF95F-9824-B944-B32F-BBFE8593A972}"/>
              </a:ext>
            </a:extLst>
          </p:cNvPr>
          <p:cNvSpPr txBox="1"/>
          <p:nvPr/>
        </p:nvSpPr>
        <p:spPr>
          <a:xfrm>
            <a:off x="6175226" y="1903304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Trouw</a:t>
            </a:r>
          </a:p>
        </p:txBody>
      </p:sp>
      <p:sp>
        <p:nvSpPr>
          <p:cNvPr id="215" name="Tekstvak 214">
            <a:extLst>
              <a:ext uri="{FF2B5EF4-FFF2-40B4-BE49-F238E27FC236}">
                <a16:creationId xmlns:a16="http://schemas.microsoft.com/office/drawing/2014/main" id="{9FBE912C-94E7-4D48-95EF-09150DA5909F}"/>
              </a:ext>
            </a:extLst>
          </p:cNvPr>
          <p:cNvSpPr txBox="1"/>
          <p:nvPr/>
        </p:nvSpPr>
        <p:spPr>
          <a:xfrm>
            <a:off x="3824801" y="1093072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16" name="Tekstvak 215">
            <a:extLst>
              <a:ext uri="{FF2B5EF4-FFF2-40B4-BE49-F238E27FC236}">
                <a16:creationId xmlns:a16="http://schemas.microsoft.com/office/drawing/2014/main" id="{D2C8B34E-D7FB-0648-BC18-667EF269361F}"/>
              </a:ext>
            </a:extLst>
          </p:cNvPr>
          <p:cNvSpPr txBox="1"/>
          <p:nvPr/>
        </p:nvSpPr>
        <p:spPr>
          <a:xfrm>
            <a:off x="3824801" y="1423977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17" name="Tekstvak 216">
            <a:extLst>
              <a:ext uri="{FF2B5EF4-FFF2-40B4-BE49-F238E27FC236}">
                <a16:creationId xmlns:a16="http://schemas.microsoft.com/office/drawing/2014/main" id="{30357E19-C164-934F-888E-8BED7A488208}"/>
              </a:ext>
            </a:extLst>
          </p:cNvPr>
          <p:cNvSpPr txBox="1"/>
          <p:nvPr/>
        </p:nvSpPr>
        <p:spPr>
          <a:xfrm>
            <a:off x="5454502" y="1093734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22" name="Tekstvak 221">
            <a:extLst>
              <a:ext uri="{FF2B5EF4-FFF2-40B4-BE49-F238E27FC236}">
                <a16:creationId xmlns:a16="http://schemas.microsoft.com/office/drawing/2014/main" id="{618BF02F-507F-3F4B-8DEC-92FA14013D07}"/>
              </a:ext>
            </a:extLst>
          </p:cNvPr>
          <p:cNvSpPr txBox="1"/>
          <p:nvPr/>
        </p:nvSpPr>
        <p:spPr>
          <a:xfrm>
            <a:off x="5942566" y="1518274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23" name="Tekstvak 222">
            <a:extLst>
              <a:ext uri="{FF2B5EF4-FFF2-40B4-BE49-F238E27FC236}">
                <a16:creationId xmlns:a16="http://schemas.microsoft.com/office/drawing/2014/main" id="{DF956497-6D03-9E4C-B103-7F6B89B6F784}"/>
              </a:ext>
            </a:extLst>
          </p:cNvPr>
          <p:cNvSpPr txBox="1"/>
          <p:nvPr/>
        </p:nvSpPr>
        <p:spPr>
          <a:xfrm>
            <a:off x="4318245" y="1190913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24" name="Tekstvak 223">
            <a:extLst>
              <a:ext uri="{FF2B5EF4-FFF2-40B4-BE49-F238E27FC236}">
                <a16:creationId xmlns:a16="http://schemas.microsoft.com/office/drawing/2014/main" id="{4BCB307B-806F-7E49-AA44-0DE2E5ABB48A}"/>
              </a:ext>
            </a:extLst>
          </p:cNvPr>
          <p:cNvSpPr txBox="1"/>
          <p:nvPr/>
        </p:nvSpPr>
        <p:spPr>
          <a:xfrm>
            <a:off x="4268786" y="1464592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25" name="Tekstvak 224">
            <a:extLst>
              <a:ext uri="{FF2B5EF4-FFF2-40B4-BE49-F238E27FC236}">
                <a16:creationId xmlns:a16="http://schemas.microsoft.com/office/drawing/2014/main" id="{431CFD91-4BF2-B141-85C9-7F10C004896C}"/>
              </a:ext>
            </a:extLst>
          </p:cNvPr>
          <p:cNvSpPr txBox="1"/>
          <p:nvPr/>
        </p:nvSpPr>
        <p:spPr>
          <a:xfrm>
            <a:off x="5468831" y="1516588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28" name="Tekstvak 227">
            <a:extLst>
              <a:ext uri="{FF2B5EF4-FFF2-40B4-BE49-F238E27FC236}">
                <a16:creationId xmlns:a16="http://schemas.microsoft.com/office/drawing/2014/main" id="{FE3BE23A-CC43-5740-8051-88388773464B}"/>
              </a:ext>
            </a:extLst>
          </p:cNvPr>
          <p:cNvSpPr txBox="1"/>
          <p:nvPr/>
        </p:nvSpPr>
        <p:spPr>
          <a:xfrm>
            <a:off x="5937848" y="1195221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92" name="Tekstvak 91">
            <a:extLst>
              <a:ext uri="{FF2B5EF4-FFF2-40B4-BE49-F238E27FC236}">
                <a16:creationId xmlns:a16="http://schemas.microsoft.com/office/drawing/2014/main" id="{F5B6F976-34D9-8A4A-89D5-3B23869FD67C}"/>
              </a:ext>
            </a:extLst>
          </p:cNvPr>
          <p:cNvSpPr txBox="1"/>
          <p:nvPr/>
        </p:nvSpPr>
        <p:spPr>
          <a:xfrm>
            <a:off x="142025" y="949716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Voorzichtig</a:t>
            </a:r>
          </a:p>
        </p:txBody>
      </p:sp>
      <p:sp>
        <p:nvSpPr>
          <p:cNvPr id="93" name="Tekstvak 92">
            <a:extLst>
              <a:ext uri="{FF2B5EF4-FFF2-40B4-BE49-F238E27FC236}">
                <a16:creationId xmlns:a16="http://schemas.microsoft.com/office/drawing/2014/main" id="{A495018E-1035-834D-8ADB-7B949DDA56B0}"/>
              </a:ext>
            </a:extLst>
          </p:cNvPr>
          <p:cNvSpPr txBox="1"/>
          <p:nvPr/>
        </p:nvSpPr>
        <p:spPr>
          <a:xfrm>
            <a:off x="1125137" y="949961"/>
            <a:ext cx="5084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Speels</a:t>
            </a:r>
          </a:p>
        </p:txBody>
      </p:sp>
      <p:sp>
        <p:nvSpPr>
          <p:cNvPr id="94" name="Tekstvak 93">
            <a:extLst>
              <a:ext uri="{FF2B5EF4-FFF2-40B4-BE49-F238E27FC236}">
                <a16:creationId xmlns:a16="http://schemas.microsoft.com/office/drawing/2014/main" id="{F26975D8-9FE8-DB4E-BF9E-3D1BC4181022}"/>
              </a:ext>
            </a:extLst>
          </p:cNvPr>
          <p:cNvSpPr txBox="1"/>
          <p:nvPr/>
        </p:nvSpPr>
        <p:spPr>
          <a:xfrm>
            <a:off x="1832460" y="962468"/>
            <a:ext cx="5693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Moedig</a:t>
            </a:r>
          </a:p>
        </p:txBody>
      </p:sp>
      <p:sp>
        <p:nvSpPr>
          <p:cNvPr id="95" name="Tekstvak 94">
            <a:extLst>
              <a:ext uri="{FF2B5EF4-FFF2-40B4-BE49-F238E27FC236}">
                <a16:creationId xmlns:a16="http://schemas.microsoft.com/office/drawing/2014/main" id="{21DA9151-A8DA-9748-B329-E45127473F22}"/>
              </a:ext>
            </a:extLst>
          </p:cNvPr>
          <p:cNvSpPr txBox="1"/>
          <p:nvPr/>
        </p:nvSpPr>
        <p:spPr>
          <a:xfrm>
            <a:off x="2410695" y="865759"/>
            <a:ext cx="9436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Vertrouwen-wekkend</a:t>
            </a:r>
          </a:p>
        </p:txBody>
      </p:sp>
      <p:sp>
        <p:nvSpPr>
          <p:cNvPr id="100" name="Tekstvak 99">
            <a:extLst>
              <a:ext uri="{FF2B5EF4-FFF2-40B4-BE49-F238E27FC236}">
                <a16:creationId xmlns:a16="http://schemas.microsoft.com/office/drawing/2014/main" id="{A53DC022-0D00-E54F-972C-DD069DD93F6A}"/>
              </a:ext>
            </a:extLst>
          </p:cNvPr>
          <p:cNvSpPr txBox="1"/>
          <p:nvPr/>
        </p:nvSpPr>
        <p:spPr>
          <a:xfrm>
            <a:off x="69787" y="1894943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Gehoorzaam</a:t>
            </a:r>
          </a:p>
        </p:txBody>
      </p:sp>
      <p:sp>
        <p:nvSpPr>
          <p:cNvPr id="101" name="Tekstvak 100">
            <a:extLst>
              <a:ext uri="{FF2B5EF4-FFF2-40B4-BE49-F238E27FC236}">
                <a16:creationId xmlns:a16="http://schemas.microsoft.com/office/drawing/2014/main" id="{A354EF8C-E89D-1B46-BC6D-D91046961131}"/>
              </a:ext>
            </a:extLst>
          </p:cNvPr>
          <p:cNvSpPr txBox="1"/>
          <p:nvPr/>
        </p:nvSpPr>
        <p:spPr>
          <a:xfrm>
            <a:off x="867055" y="1901470"/>
            <a:ext cx="7954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Individualist</a:t>
            </a:r>
          </a:p>
        </p:txBody>
      </p:sp>
      <p:sp>
        <p:nvSpPr>
          <p:cNvPr id="102" name="Tekstvak 101">
            <a:extLst>
              <a:ext uri="{FF2B5EF4-FFF2-40B4-BE49-F238E27FC236}">
                <a16:creationId xmlns:a16="http://schemas.microsoft.com/office/drawing/2014/main" id="{2708DAB8-66BB-3542-BE52-F95CF805749B}"/>
              </a:ext>
            </a:extLst>
          </p:cNvPr>
          <p:cNvSpPr txBox="1"/>
          <p:nvPr/>
        </p:nvSpPr>
        <p:spPr>
          <a:xfrm>
            <a:off x="1755965" y="1894943"/>
            <a:ext cx="7553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Bescheiden</a:t>
            </a:r>
          </a:p>
        </p:txBody>
      </p:sp>
      <p:sp>
        <p:nvSpPr>
          <p:cNvPr id="103" name="Tekstvak 102">
            <a:extLst>
              <a:ext uri="{FF2B5EF4-FFF2-40B4-BE49-F238E27FC236}">
                <a16:creationId xmlns:a16="http://schemas.microsoft.com/office/drawing/2014/main" id="{AF50C3D4-9EF3-2641-9845-7EFEC7C2031E}"/>
              </a:ext>
            </a:extLst>
          </p:cNvPr>
          <p:cNvSpPr txBox="1"/>
          <p:nvPr/>
        </p:nvSpPr>
        <p:spPr>
          <a:xfrm>
            <a:off x="2570283" y="1901447"/>
            <a:ext cx="8675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Onderworpen</a:t>
            </a:r>
          </a:p>
        </p:txBody>
      </p:sp>
      <p:sp>
        <p:nvSpPr>
          <p:cNvPr id="218" name="Tekstvak 217">
            <a:extLst>
              <a:ext uri="{FF2B5EF4-FFF2-40B4-BE49-F238E27FC236}">
                <a16:creationId xmlns:a16="http://schemas.microsoft.com/office/drawing/2014/main" id="{185A11BF-9D93-0E44-BFD4-D51E9F19CD17}"/>
              </a:ext>
            </a:extLst>
          </p:cNvPr>
          <p:cNvSpPr txBox="1"/>
          <p:nvPr/>
        </p:nvSpPr>
        <p:spPr>
          <a:xfrm>
            <a:off x="490127" y="1085505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19" name="Tekstvak 218">
            <a:extLst>
              <a:ext uri="{FF2B5EF4-FFF2-40B4-BE49-F238E27FC236}">
                <a16:creationId xmlns:a16="http://schemas.microsoft.com/office/drawing/2014/main" id="{3AB779A5-7941-7B4A-83A2-2BC4B29AA9C5}"/>
              </a:ext>
            </a:extLst>
          </p:cNvPr>
          <p:cNvSpPr txBox="1"/>
          <p:nvPr/>
        </p:nvSpPr>
        <p:spPr>
          <a:xfrm>
            <a:off x="2130073" y="1401135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20" name="Tekstvak 219">
            <a:extLst>
              <a:ext uri="{FF2B5EF4-FFF2-40B4-BE49-F238E27FC236}">
                <a16:creationId xmlns:a16="http://schemas.microsoft.com/office/drawing/2014/main" id="{AF6BE255-9DAC-6B4D-A880-8B4D650903DA}"/>
              </a:ext>
            </a:extLst>
          </p:cNvPr>
          <p:cNvSpPr txBox="1"/>
          <p:nvPr/>
        </p:nvSpPr>
        <p:spPr>
          <a:xfrm>
            <a:off x="2655706" y="1396197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21" name="Tekstvak 220">
            <a:extLst>
              <a:ext uri="{FF2B5EF4-FFF2-40B4-BE49-F238E27FC236}">
                <a16:creationId xmlns:a16="http://schemas.microsoft.com/office/drawing/2014/main" id="{816A252E-4E38-1542-8B05-43A2F5D56E10}"/>
              </a:ext>
            </a:extLst>
          </p:cNvPr>
          <p:cNvSpPr txBox="1"/>
          <p:nvPr/>
        </p:nvSpPr>
        <p:spPr>
          <a:xfrm>
            <a:off x="484799" y="1514517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26" name="Tekstvak 225">
            <a:extLst>
              <a:ext uri="{FF2B5EF4-FFF2-40B4-BE49-F238E27FC236}">
                <a16:creationId xmlns:a16="http://schemas.microsoft.com/office/drawing/2014/main" id="{CF9C99F9-DC64-BB45-A5C6-F3EDDEA81D25}"/>
              </a:ext>
            </a:extLst>
          </p:cNvPr>
          <p:cNvSpPr txBox="1"/>
          <p:nvPr/>
        </p:nvSpPr>
        <p:spPr>
          <a:xfrm>
            <a:off x="972783" y="1524245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27" name="Tekstvak 226">
            <a:extLst>
              <a:ext uri="{FF2B5EF4-FFF2-40B4-BE49-F238E27FC236}">
                <a16:creationId xmlns:a16="http://schemas.microsoft.com/office/drawing/2014/main" id="{C145D2F9-D76E-E644-9FB9-FA999B1FA1C1}"/>
              </a:ext>
            </a:extLst>
          </p:cNvPr>
          <p:cNvSpPr txBox="1"/>
          <p:nvPr/>
        </p:nvSpPr>
        <p:spPr>
          <a:xfrm>
            <a:off x="2117024" y="1197749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29" name="Tekstvak 228">
            <a:extLst>
              <a:ext uri="{FF2B5EF4-FFF2-40B4-BE49-F238E27FC236}">
                <a16:creationId xmlns:a16="http://schemas.microsoft.com/office/drawing/2014/main" id="{BC3B7701-973C-9347-9995-5EC5EDB194F1}"/>
              </a:ext>
            </a:extLst>
          </p:cNvPr>
          <p:cNvSpPr txBox="1"/>
          <p:nvPr/>
        </p:nvSpPr>
        <p:spPr>
          <a:xfrm>
            <a:off x="990482" y="1190913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30" name="Tekstvak 229">
            <a:extLst>
              <a:ext uri="{FF2B5EF4-FFF2-40B4-BE49-F238E27FC236}">
                <a16:creationId xmlns:a16="http://schemas.microsoft.com/office/drawing/2014/main" id="{C74D50D3-7A3C-C947-9898-3949E98BD900}"/>
              </a:ext>
            </a:extLst>
          </p:cNvPr>
          <p:cNvSpPr txBox="1"/>
          <p:nvPr/>
        </p:nvSpPr>
        <p:spPr>
          <a:xfrm>
            <a:off x="2646432" y="1207305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31" name="Tekstvak 230">
            <a:extLst>
              <a:ext uri="{FF2B5EF4-FFF2-40B4-BE49-F238E27FC236}">
                <a16:creationId xmlns:a16="http://schemas.microsoft.com/office/drawing/2014/main" id="{DD0285E6-E782-6640-826B-0FAB086AFA9C}"/>
              </a:ext>
            </a:extLst>
          </p:cNvPr>
          <p:cNvSpPr txBox="1"/>
          <p:nvPr/>
        </p:nvSpPr>
        <p:spPr>
          <a:xfrm>
            <a:off x="2139813" y="7167659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34" name="Tekstvak 233">
            <a:extLst>
              <a:ext uri="{FF2B5EF4-FFF2-40B4-BE49-F238E27FC236}">
                <a16:creationId xmlns:a16="http://schemas.microsoft.com/office/drawing/2014/main" id="{36D41C13-F7AB-0249-9475-D5D8BA02181A}"/>
              </a:ext>
            </a:extLst>
          </p:cNvPr>
          <p:cNvSpPr txBox="1"/>
          <p:nvPr/>
        </p:nvSpPr>
        <p:spPr>
          <a:xfrm>
            <a:off x="974777" y="7050938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38" name="Tekstvak 237">
            <a:extLst>
              <a:ext uri="{FF2B5EF4-FFF2-40B4-BE49-F238E27FC236}">
                <a16:creationId xmlns:a16="http://schemas.microsoft.com/office/drawing/2014/main" id="{AD2F9DA6-05BA-A349-ADE2-25C3E4508EA4}"/>
              </a:ext>
            </a:extLst>
          </p:cNvPr>
          <p:cNvSpPr txBox="1"/>
          <p:nvPr/>
        </p:nvSpPr>
        <p:spPr>
          <a:xfrm>
            <a:off x="2140919" y="7480899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39" name="Tekstvak 238">
            <a:extLst>
              <a:ext uri="{FF2B5EF4-FFF2-40B4-BE49-F238E27FC236}">
                <a16:creationId xmlns:a16="http://schemas.microsoft.com/office/drawing/2014/main" id="{51B01F89-B666-1D4D-83DD-025720AD3C71}"/>
              </a:ext>
            </a:extLst>
          </p:cNvPr>
          <p:cNvSpPr txBox="1"/>
          <p:nvPr/>
        </p:nvSpPr>
        <p:spPr>
          <a:xfrm>
            <a:off x="500361" y="7165275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44" name="Tekstvak 243">
            <a:extLst>
              <a:ext uri="{FF2B5EF4-FFF2-40B4-BE49-F238E27FC236}">
                <a16:creationId xmlns:a16="http://schemas.microsoft.com/office/drawing/2014/main" id="{42850E4A-F944-2C4A-A623-29454B22DE21}"/>
              </a:ext>
            </a:extLst>
          </p:cNvPr>
          <p:cNvSpPr txBox="1"/>
          <p:nvPr/>
        </p:nvSpPr>
        <p:spPr>
          <a:xfrm>
            <a:off x="967924" y="7483543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45" name="Tekstvak 244">
            <a:extLst>
              <a:ext uri="{FF2B5EF4-FFF2-40B4-BE49-F238E27FC236}">
                <a16:creationId xmlns:a16="http://schemas.microsoft.com/office/drawing/2014/main" id="{A4332060-15B5-2E48-B30A-5A7BF27566FD}"/>
              </a:ext>
            </a:extLst>
          </p:cNvPr>
          <p:cNvSpPr txBox="1"/>
          <p:nvPr/>
        </p:nvSpPr>
        <p:spPr>
          <a:xfrm>
            <a:off x="2647386" y="7476342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47" name="Tekstvak 246">
            <a:extLst>
              <a:ext uri="{FF2B5EF4-FFF2-40B4-BE49-F238E27FC236}">
                <a16:creationId xmlns:a16="http://schemas.microsoft.com/office/drawing/2014/main" id="{A1A3A9C2-B2C1-D54C-B30F-00F5D744809F}"/>
              </a:ext>
            </a:extLst>
          </p:cNvPr>
          <p:cNvSpPr txBox="1"/>
          <p:nvPr/>
        </p:nvSpPr>
        <p:spPr>
          <a:xfrm>
            <a:off x="467687" y="7436773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48" name="Tekstvak 247">
            <a:extLst>
              <a:ext uri="{FF2B5EF4-FFF2-40B4-BE49-F238E27FC236}">
                <a16:creationId xmlns:a16="http://schemas.microsoft.com/office/drawing/2014/main" id="{3AA4F04F-EBFB-794B-8F59-5F1DADD0403E}"/>
              </a:ext>
            </a:extLst>
          </p:cNvPr>
          <p:cNvSpPr txBox="1"/>
          <p:nvPr/>
        </p:nvSpPr>
        <p:spPr>
          <a:xfrm>
            <a:off x="2601577" y="7111993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B45D475-BB78-0340-BF86-086DF79F51C3}"/>
              </a:ext>
            </a:extLst>
          </p:cNvPr>
          <p:cNvSpPr txBox="1"/>
          <p:nvPr/>
        </p:nvSpPr>
        <p:spPr>
          <a:xfrm>
            <a:off x="5942566" y="5727937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120" name="Tekstvak 119">
            <a:extLst>
              <a:ext uri="{FF2B5EF4-FFF2-40B4-BE49-F238E27FC236}">
                <a16:creationId xmlns:a16="http://schemas.microsoft.com/office/drawing/2014/main" id="{A5EFD453-C410-0F4C-8CA4-6925847C7A5A}"/>
              </a:ext>
            </a:extLst>
          </p:cNvPr>
          <p:cNvSpPr txBox="1"/>
          <p:nvPr/>
        </p:nvSpPr>
        <p:spPr>
          <a:xfrm>
            <a:off x="3437828" y="5465760"/>
            <a:ext cx="6030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Winnaar</a:t>
            </a:r>
          </a:p>
        </p:txBody>
      </p:sp>
      <p:sp>
        <p:nvSpPr>
          <p:cNvPr id="121" name="Tekstvak 120">
            <a:extLst>
              <a:ext uri="{FF2B5EF4-FFF2-40B4-BE49-F238E27FC236}">
                <a16:creationId xmlns:a16="http://schemas.microsoft.com/office/drawing/2014/main" id="{EE4BD15F-5EC3-AE4E-A306-4B67E80D237A}"/>
              </a:ext>
            </a:extLst>
          </p:cNvPr>
          <p:cNvSpPr txBox="1"/>
          <p:nvPr/>
        </p:nvSpPr>
        <p:spPr>
          <a:xfrm>
            <a:off x="4360049" y="5458542"/>
            <a:ext cx="6335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Familiaal</a:t>
            </a:r>
          </a:p>
        </p:txBody>
      </p:sp>
      <p:sp>
        <p:nvSpPr>
          <p:cNvPr id="122" name="Tekstvak 121">
            <a:extLst>
              <a:ext uri="{FF2B5EF4-FFF2-40B4-BE49-F238E27FC236}">
                <a16:creationId xmlns:a16="http://schemas.microsoft.com/office/drawing/2014/main" id="{709B6DB0-C974-784F-A674-42A6563B61A9}"/>
              </a:ext>
            </a:extLst>
          </p:cNvPr>
          <p:cNvSpPr txBox="1"/>
          <p:nvPr/>
        </p:nvSpPr>
        <p:spPr>
          <a:xfrm>
            <a:off x="5096316" y="5410954"/>
            <a:ext cx="8649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Gediscipli-neerd</a:t>
            </a:r>
          </a:p>
        </p:txBody>
      </p:sp>
      <p:sp>
        <p:nvSpPr>
          <p:cNvPr id="123" name="Tekstvak 122">
            <a:extLst>
              <a:ext uri="{FF2B5EF4-FFF2-40B4-BE49-F238E27FC236}">
                <a16:creationId xmlns:a16="http://schemas.microsoft.com/office/drawing/2014/main" id="{173E1C37-6FDB-2B40-8A3B-C9FA442412FD}"/>
              </a:ext>
            </a:extLst>
          </p:cNvPr>
          <p:cNvSpPr txBox="1"/>
          <p:nvPr/>
        </p:nvSpPr>
        <p:spPr>
          <a:xfrm>
            <a:off x="5932789" y="5468946"/>
            <a:ext cx="7841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Edelmoedig</a:t>
            </a: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2D6A0636-4F1A-D841-B132-7007EAE2E820}"/>
              </a:ext>
            </a:extLst>
          </p:cNvPr>
          <p:cNvSpPr txBox="1"/>
          <p:nvPr/>
        </p:nvSpPr>
        <p:spPr>
          <a:xfrm>
            <a:off x="3427050" y="6441676"/>
            <a:ext cx="7938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Harmonieus</a:t>
            </a: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A7C5F6EC-94DA-084D-9198-2190DD9F3B09}"/>
              </a:ext>
            </a:extLst>
          </p:cNvPr>
          <p:cNvSpPr txBox="1"/>
          <p:nvPr/>
        </p:nvSpPr>
        <p:spPr>
          <a:xfrm>
            <a:off x="4521619" y="6430240"/>
            <a:ext cx="4972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Vrolijk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7BB8DA1E-27FF-E54F-BB2A-022728543D38}"/>
              </a:ext>
            </a:extLst>
          </p:cNvPr>
          <p:cNvSpPr txBox="1"/>
          <p:nvPr/>
        </p:nvSpPr>
        <p:spPr>
          <a:xfrm>
            <a:off x="5111460" y="6457035"/>
            <a:ext cx="7409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Doordrijver</a:t>
            </a:r>
          </a:p>
        </p:txBody>
      </p:sp>
      <p:sp>
        <p:nvSpPr>
          <p:cNvPr id="131" name="Tekstvak 130">
            <a:extLst>
              <a:ext uri="{FF2B5EF4-FFF2-40B4-BE49-F238E27FC236}">
                <a16:creationId xmlns:a16="http://schemas.microsoft.com/office/drawing/2014/main" id="{D7647ED6-8857-A64C-8D6E-DDF062120CA1}"/>
              </a:ext>
            </a:extLst>
          </p:cNvPr>
          <p:cNvSpPr txBox="1"/>
          <p:nvPr/>
        </p:nvSpPr>
        <p:spPr>
          <a:xfrm>
            <a:off x="5940558" y="6434928"/>
            <a:ext cx="7970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Geanimeerd</a:t>
            </a:r>
          </a:p>
        </p:txBody>
      </p:sp>
      <p:sp>
        <p:nvSpPr>
          <p:cNvPr id="250" name="Tekstvak 249">
            <a:extLst>
              <a:ext uri="{FF2B5EF4-FFF2-40B4-BE49-F238E27FC236}">
                <a16:creationId xmlns:a16="http://schemas.microsoft.com/office/drawing/2014/main" id="{B4D72643-FCE4-B844-8EAE-F7B14A78A69B}"/>
              </a:ext>
            </a:extLst>
          </p:cNvPr>
          <p:cNvSpPr txBox="1"/>
          <p:nvPr/>
        </p:nvSpPr>
        <p:spPr>
          <a:xfrm>
            <a:off x="5954403" y="5952036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51" name="Tekstvak 250">
            <a:extLst>
              <a:ext uri="{FF2B5EF4-FFF2-40B4-BE49-F238E27FC236}">
                <a16:creationId xmlns:a16="http://schemas.microsoft.com/office/drawing/2014/main" id="{8CA1C735-A0CF-D74A-ADCE-ABA2E4A34605}"/>
              </a:ext>
            </a:extLst>
          </p:cNvPr>
          <p:cNvSpPr txBox="1"/>
          <p:nvPr/>
        </p:nvSpPr>
        <p:spPr>
          <a:xfrm>
            <a:off x="4309492" y="5945516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52" name="Tekstvak 251">
            <a:extLst>
              <a:ext uri="{FF2B5EF4-FFF2-40B4-BE49-F238E27FC236}">
                <a16:creationId xmlns:a16="http://schemas.microsoft.com/office/drawing/2014/main" id="{F921DEA5-8485-1D4D-8AD6-71CE159D3198}"/>
              </a:ext>
            </a:extLst>
          </p:cNvPr>
          <p:cNvSpPr txBox="1"/>
          <p:nvPr/>
        </p:nvSpPr>
        <p:spPr>
          <a:xfrm>
            <a:off x="3814109" y="5938798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53" name="Tekstvak 252">
            <a:extLst>
              <a:ext uri="{FF2B5EF4-FFF2-40B4-BE49-F238E27FC236}">
                <a16:creationId xmlns:a16="http://schemas.microsoft.com/office/drawing/2014/main" id="{5AB85E2A-744D-D74F-AEB7-0ECB03EEF432}"/>
              </a:ext>
            </a:extLst>
          </p:cNvPr>
          <p:cNvSpPr txBox="1"/>
          <p:nvPr/>
        </p:nvSpPr>
        <p:spPr>
          <a:xfrm>
            <a:off x="3799873" y="5730067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54" name="Tekstvak 253">
            <a:extLst>
              <a:ext uri="{FF2B5EF4-FFF2-40B4-BE49-F238E27FC236}">
                <a16:creationId xmlns:a16="http://schemas.microsoft.com/office/drawing/2014/main" id="{0C8F96B3-CB41-1F49-B49A-1166D3C6938E}"/>
              </a:ext>
            </a:extLst>
          </p:cNvPr>
          <p:cNvSpPr txBox="1"/>
          <p:nvPr/>
        </p:nvSpPr>
        <p:spPr>
          <a:xfrm>
            <a:off x="5453364" y="606165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59" name="Tekstvak 258">
            <a:extLst>
              <a:ext uri="{FF2B5EF4-FFF2-40B4-BE49-F238E27FC236}">
                <a16:creationId xmlns:a16="http://schemas.microsoft.com/office/drawing/2014/main" id="{1EDCF686-69E5-364D-A998-25DA46BCC238}"/>
              </a:ext>
            </a:extLst>
          </p:cNvPr>
          <p:cNvSpPr txBox="1"/>
          <p:nvPr/>
        </p:nvSpPr>
        <p:spPr>
          <a:xfrm>
            <a:off x="4300344" y="5742688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62" name="Tekstvak 261">
            <a:extLst>
              <a:ext uri="{FF2B5EF4-FFF2-40B4-BE49-F238E27FC236}">
                <a16:creationId xmlns:a16="http://schemas.microsoft.com/office/drawing/2014/main" id="{6B9F3A41-1E34-D143-82ED-17D2373FE18D}"/>
              </a:ext>
            </a:extLst>
          </p:cNvPr>
          <p:cNvSpPr txBox="1"/>
          <p:nvPr/>
        </p:nvSpPr>
        <p:spPr>
          <a:xfrm>
            <a:off x="5421074" y="5675816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124" name="Tekstvak 123">
            <a:extLst>
              <a:ext uri="{FF2B5EF4-FFF2-40B4-BE49-F238E27FC236}">
                <a16:creationId xmlns:a16="http://schemas.microsoft.com/office/drawing/2014/main" id="{93AD410F-7E3B-BE4B-B213-7541FFC2D2C8}"/>
              </a:ext>
            </a:extLst>
          </p:cNvPr>
          <p:cNvSpPr txBox="1"/>
          <p:nvPr/>
        </p:nvSpPr>
        <p:spPr>
          <a:xfrm>
            <a:off x="116776" y="5473888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Wilskrachtig</a:t>
            </a:r>
          </a:p>
        </p:txBody>
      </p:sp>
      <p:sp>
        <p:nvSpPr>
          <p:cNvPr id="125" name="Tekstvak 124">
            <a:extLst>
              <a:ext uri="{FF2B5EF4-FFF2-40B4-BE49-F238E27FC236}">
                <a16:creationId xmlns:a16="http://schemas.microsoft.com/office/drawing/2014/main" id="{7CD37C8F-7FCE-8B45-915A-CB5BE9D96C72}"/>
              </a:ext>
            </a:extLst>
          </p:cNvPr>
          <p:cNvSpPr txBox="1"/>
          <p:nvPr/>
        </p:nvSpPr>
        <p:spPr>
          <a:xfrm>
            <a:off x="848444" y="5474533"/>
            <a:ext cx="9124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Breeddenkend</a:t>
            </a:r>
          </a:p>
        </p:txBody>
      </p:sp>
      <p:sp>
        <p:nvSpPr>
          <p:cNvPr id="126" name="Tekstvak 125">
            <a:extLst>
              <a:ext uri="{FF2B5EF4-FFF2-40B4-BE49-F238E27FC236}">
                <a16:creationId xmlns:a16="http://schemas.microsoft.com/office/drawing/2014/main" id="{ED00DC89-693E-FA47-8E23-F34907168F45}"/>
              </a:ext>
            </a:extLst>
          </p:cNvPr>
          <p:cNvSpPr txBox="1"/>
          <p:nvPr/>
        </p:nvSpPr>
        <p:spPr>
          <a:xfrm>
            <a:off x="1785695" y="5463999"/>
            <a:ext cx="5325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Pionier</a:t>
            </a:r>
          </a:p>
        </p:txBody>
      </p:sp>
      <p:sp>
        <p:nvSpPr>
          <p:cNvPr id="127" name="Tekstvak 126">
            <a:extLst>
              <a:ext uri="{FF2B5EF4-FFF2-40B4-BE49-F238E27FC236}">
                <a16:creationId xmlns:a16="http://schemas.microsoft.com/office/drawing/2014/main" id="{B89DD4C5-D0A2-F54C-8E39-7B0C442FEE50}"/>
              </a:ext>
            </a:extLst>
          </p:cNvPr>
          <p:cNvSpPr txBox="1"/>
          <p:nvPr/>
        </p:nvSpPr>
        <p:spPr>
          <a:xfrm>
            <a:off x="2691121" y="5466236"/>
            <a:ext cx="6110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Optimist</a:t>
            </a:r>
          </a:p>
        </p:txBody>
      </p:sp>
      <p:sp>
        <p:nvSpPr>
          <p:cNvPr id="132" name="Tekstvak 131">
            <a:extLst>
              <a:ext uri="{FF2B5EF4-FFF2-40B4-BE49-F238E27FC236}">
                <a16:creationId xmlns:a16="http://schemas.microsoft.com/office/drawing/2014/main" id="{5ACD02C3-623B-8846-82EB-1CFD1C58003C}"/>
              </a:ext>
            </a:extLst>
          </p:cNvPr>
          <p:cNvSpPr txBox="1"/>
          <p:nvPr/>
        </p:nvSpPr>
        <p:spPr>
          <a:xfrm>
            <a:off x="142025" y="6450714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Ordelijk</a:t>
            </a:r>
          </a:p>
        </p:txBody>
      </p:sp>
      <p:sp>
        <p:nvSpPr>
          <p:cNvPr id="133" name="Tekstvak 132">
            <a:extLst>
              <a:ext uri="{FF2B5EF4-FFF2-40B4-BE49-F238E27FC236}">
                <a16:creationId xmlns:a16="http://schemas.microsoft.com/office/drawing/2014/main" id="{E204895A-D5C5-7F46-9DE6-46126D630657}"/>
              </a:ext>
            </a:extLst>
          </p:cNvPr>
          <p:cNvSpPr txBox="1"/>
          <p:nvPr/>
        </p:nvSpPr>
        <p:spPr>
          <a:xfrm>
            <a:off x="976210" y="6440729"/>
            <a:ext cx="7681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Verzoenend</a:t>
            </a:r>
          </a:p>
        </p:txBody>
      </p:sp>
      <p:sp>
        <p:nvSpPr>
          <p:cNvPr id="134" name="Tekstvak 133">
            <a:extLst>
              <a:ext uri="{FF2B5EF4-FFF2-40B4-BE49-F238E27FC236}">
                <a16:creationId xmlns:a16="http://schemas.microsoft.com/office/drawing/2014/main" id="{6E15D9BF-445F-BC4D-8645-317FCAE742A1}"/>
              </a:ext>
            </a:extLst>
          </p:cNvPr>
          <p:cNvSpPr txBox="1"/>
          <p:nvPr/>
        </p:nvSpPr>
        <p:spPr>
          <a:xfrm>
            <a:off x="1794217" y="6428269"/>
            <a:ext cx="7633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Traditioneel</a:t>
            </a:r>
          </a:p>
        </p:txBody>
      </p:sp>
      <p:sp>
        <p:nvSpPr>
          <p:cNvPr id="135" name="Tekstvak 134">
            <a:extLst>
              <a:ext uri="{FF2B5EF4-FFF2-40B4-BE49-F238E27FC236}">
                <a16:creationId xmlns:a16="http://schemas.microsoft.com/office/drawing/2014/main" id="{F4D5C454-D856-AC40-9962-33EA5B111244}"/>
              </a:ext>
            </a:extLst>
          </p:cNvPr>
          <p:cNvSpPr txBox="1"/>
          <p:nvPr/>
        </p:nvSpPr>
        <p:spPr>
          <a:xfrm>
            <a:off x="2630305" y="6443583"/>
            <a:ext cx="7120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Respectvol</a:t>
            </a:r>
          </a:p>
        </p:txBody>
      </p:sp>
      <p:sp>
        <p:nvSpPr>
          <p:cNvPr id="249" name="Tekstvak 248">
            <a:extLst>
              <a:ext uri="{FF2B5EF4-FFF2-40B4-BE49-F238E27FC236}">
                <a16:creationId xmlns:a16="http://schemas.microsoft.com/office/drawing/2014/main" id="{4DB39926-7BAC-5444-AC39-F2DA784F2040}"/>
              </a:ext>
            </a:extLst>
          </p:cNvPr>
          <p:cNvSpPr txBox="1"/>
          <p:nvPr/>
        </p:nvSpPr>
        <p:spPr>
          <a:xfrm>
            <a:off x="485600" y="5614219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55" name="Tekstvak 254">
            <a:extLst>
              <a:ext uri="{FF2B5EF4-FFF2-40B4-BE49-F238E27FC236}">
                <a16:creationId xmlns:a16="http://schemas.microsoft.com/office/drawing/2014/main" id="{D14E8B90-4D48-B64F-AEFE-34852BF43729}"/>
              </a:ext>
            </a:extLst>
          </p:cNvPr>
          <p:cNvSpPr txBox="1"/>
          <p:nvPr/>
        </p:nvSpPr>
        <p:spPr>
          <a:xfrm>
            <a:off x="2123607" y="5730681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56" name="Tekstvak 255">
            <a:extLst>
              <a:ext uri="{FF2B5EF4-FFF2-40B4-BE49-F238E27FC236}">
                <a16:creationId xmlns:a16="http://schemas.microsoft.com/office/drawing/2014/main" id="{BA10A27B-47F7-3948-8CFD-CA5D0BAF279D}"/>
              </a:ext>
            </a:extLst>
          </p:cNvPr>
          <p:cNvSpPr txBox="1"/>
          <p:nvPr/>
        </p:nvSpPr>
        <p:spPr>
          <a:xfrm>
            <a:off x="2141986" y="6061826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58" name="Tekstvak 257">
            <a:extLst>
              <a:ext uri="{FF2B5EF4-FFF2-40B4-BE49-F238E27FC236}">
                <a16:creationId xmlns:a16="http://schemas.microsoft.com/office/drawing/2014/main" id="{F13B6774-A91F-6841-BA32-CF3FD62FB857}"/>
              </a:ext>
            </a:extLst>
          </p:cNvPr>
          <p:cNvSpPr txBox="1"/>
          <p:nvPr/>
        </p:nvSpPr>
        <p:spPr>
          <a:xfrm>
            <a:off x="967773" y="6053177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60" name="Tekstvak 259">
            <a:extLst>
              <a:ext uri="{FF2B5EF4-FFF2-40B4-BE49-F238E27FC236}">
                <a16:creationId xmlns:a16="http://schemas.microsoft.com/office/drawing/2014/main" id="{BA1F4BCB-64A9-4340-B483-91EEC6B99028}"/>
              </a:ext>
            </a:extLst>
          </p:cNvPr>
          <p:cNvSpPr txBox="1"/>
          <p:nvPr/>
        </p:nvSpPr>
        <p:spPr>
          <a:xfrm>
            <a:off x="2575289" y="6024657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61" name="Tekstvak 260">
            <a:extLst>
              <a:ext uri="{FF2B5EF4-FFF2-40B4-BE49-F238E27FC236}">
                <a16:creationId xmlns:a16="http://schemas.microsoft.com/office/drawing/2014/main" id="{10AEF728-59ED-DE4B-82D8-7FD5C490AE28}"/>
              </a:ext>
            </a:extLst>
          </p:cNvPr>
          <p:cNvSpPr txBox="1"/>
          <p:nvPr/>
        </p:nvSpPr>
        <p:spPr>
          <a:xfrm>
            <a:off x="439454" y="6004379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63" name="Tekstvak 262">
            <a:extLst>
              <a:ext uri="{FF2B5EF4-FFF2-40B4-BE49-F238E27FC236}">
                <a16:creationId xmlns:a16="http://schemas.microsoft.com/office/drawing/2014/main" id="{987121D7-F72C-3849-BF79-3CC5942341B7}"/>
              </a:ext>
            </a:extLst>
          </p:cNvPr>
          <p:cNvSpPr txBox="1"/>
          <p:nvPr/>
        </p:nvSpPr>
        <p:spPr>
          <a:xfrm>
            <a:off x="949626" y="5723226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64" name="Tekstvak 263">
            <a:extLst>
              <a:ext uri="{FF2B5EF4-FFF2-40B4-BE49-F238E27FC236}">
                <a16:creationId xmlns:a16="http://schemas.microsoft.com/office/drawing/2014/main" id="{DB210747-55CA-E344-A7FE-D6728218F29D}"/>
              </a:ext>
            </a:extLst>
          </p:cNvPr>
          <p:cNvSpPr txBox="1"/>
          <p:nvPr/>
        </p:nvSpPr>
        <p:spPr>
          <a:xfrm>
            <a:off x="2616501" y="5739192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07" name="Tekstvak 206">
            <a:extLst>
              <a:ext uri="{FF2B5EF4-FFF2-40B4-BE49-F238E27FC236}">
                <a16:creationId xmlns:a16="http://schemas.microsoft.com/office/drawing/2014/main" id="{6206CEE3-1A6C-4B4C-AA39-7071586B7998}"/>
              </a:ext>
            </a:extLst>
          </p:cNvPr>
          <p:cNvSpPr txBox="1"/>
          <p:nvPr/>
        </p:nvSpPr>
        <p:spPr>
          <a:xfrm>
            <a:off x="3554480" y="8329238"/>
            <a:ext cx="5661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Creatief</a:t>
            </a:r>
          </a:p>
        </p:txBody>
      </p:sp>
      <p:sp>
        <p:nvSpPr>
          <p:cNvPr id="208" name="Tekstvak 207">
            <a:extLst>
              <a:ext uri="{FF2B5EF4-FFF2-40B4-BE49-F238E27FC236}">
                <a16:creationId xmlns:a16="http://schemas.microsoft.com/office/drawing/2014/main" id="{2BF774D1-6B1B-424A-94E4-3A97FBC58806}"/>
              </a:ext>
            </a:extLst>
          </p:cNvPr>
          <p:cNvSpPr txBox="1"/>
          <p:nvPr/>
        </p:nvSpPr>
        <p:spPr>
          <a:xfrm>
            <a:off x="4181669" y="8329238"/>
            <a:ext cx="9092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Perfectionistist</a:t>
            </a:r>
          </a:p>
        </p:txBody>
      </p:sp>
      <p:sp>
        <p:nvSpPr>
          <p:cNvPr id="209" name="Tekstvak 208">
            <a:extLst>
              <a:ext uri="{FF2B5EF4-FFF2-40B4-BE49-F238E27FC236}">
                <a16:creationId xmlns:a16="http://schemas.microsoft.com/office/drawing/2014/main" id="{9E089963-C71A-A049-AEE8-BD09851DAE40}"/>
              </a:ext>
            </a:extLst>
          </p:cNvPr>
          <p:cNvSpPr txBox="1"/>
          <p:nvPr/>
        </p:nvSpPr>
        <p:spPr>
          <a:xfrm>
            <a:off x="3481595" y="9243635"/>
            <a:ext cx="8034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Overtuigend</a:t>
            </a:r>
          </a:p>
        </p:txBody>
      </p:sp>
      <p:sp>
        <p:nvSpPr>
          <p:cNvPr id="213" name="Tekstvak 212">
            <a:extLst>
              <a:ext uri="{FF2B5EF4-FFF2-40B4-BE49-F238E27FC236}">
                <a16:creationId xmlns:a16="http://schemas.microsoft.com/office/drawing/2014/main" id="{A3981D7F-762D-4D4D-B364-287F20D4CAEE}"/>
              </a:ext>
            </a:extLst>
          </p:cNvPr>
          <p:cNvSpPr txBox="1"/>
          <p:nvPr/>
        </p:nvSpPr>
        <p:spPr>
          <a:xfrm>
            <a:off x="4355362" y="9245268"/>
            <a:ext cx="715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Vriendelijk</a:t>
            </a:r>
          </a:p>
        </p:txBody>
      </p:sp>
      <p:sp>
        <p:nvSpPr>
          <p:cNvPr id="214" name="Tekstvak 213">
            <a:extLst>
              <a:ext uri="{FF2B5EF4-FFF2-40B4-BE49-F238E27FC236}">
                <a16:creationId xmlns:a16="http://schemas.microsoft.com/office/drawing/2014/main" id="{6DC5E306-572E-4D4C-A9A7-D726522A0927}"/>
              </a:ext>
            </a:extLst>
          </p:cNvPr>
          <p:cNvSpPr txBox="1"/>
          <p:nvPr/>
        </p:nvSpPr>
        <p:spPr>
          <a:xfrm>
            <a:off x="3826205" y="8451078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37" name="Tekstvak 236">
            <a:extLst>
              <a:ext uri="{FF2B5EF4-FFF2-40B4-BE49-F238E27FC236}">
                <a16:creationId xmlns:a16="http://schemas.microsoft.com/office/drawing/2014/main" id="{BB734E31-5FB9-0141-BF97-2A7566F48849}"/>
              </a:ext>
            </a:extLst>
          </p:cNvPr>
          <p:cNvSpPr txBox="1"/>
          <p:nvPr/>
        </p:nvSpPr>
        <p:spPr>
          <a:xfrm>
            <a:off x="4255679" y="8518857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46" name="Tekstvak 245">
            <a:extLst>
              <a:ext uri="{FF2B5EF4-FFF2-40B4-BE49-F238E27FC236}">
                <a16:creationId xmlns:a16="http://schemas.microsoft.com/office/drawing/2014/main" id="{B9CF7979-3264-EE4B-A202-A690A659EC89}"/>
              </a:ext>
            </a:extLst>
          </p:cNvPr>
          <p:cNvSpPr txBox="1"/>
          <p:nvPr/>
        </p:nvSpPr>
        <p:spPr>
          <a:xfrm>
            <a:off x="3832617" y="8878189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57" name="Tekstvak 256">
            <a:extLst>
              <a:ext uri="{FF2B5EF4-FFF2-40B4-BE49-F238E27FC236}">
                <a16:creationId xmlns:a16="http://schemas.microsoft.com/office/drawing/2014/main" id="{234F4D4B-252B-7640-9838-459DB1F33B40}"/>
              </a:ext>
            </a:extLst>
          </p:cNvPr>
          <p:cNvSpPr txBox="1"/>
          <p:nvPr/>
        </p:nvSpPr>
        <p:spPr>
          <a:xfrm>
            <a:off x="4311035" y="8891345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65" name="Tekstvak 264">
            <a:extLst>
              <a:ext uri="{FF2B5EF4-FFF2-40B4-BE49-F238E27FC236}">
                <a16:creationId xmlns:a16="http://schemas.microsoft.com/office/drawing/2014/main" id="{BBC79394-CF47-4046-858D-DD9DC5210F3A}"/>
              </a:ext>
            </a:extLst>
          </p:cNvPr>
          <p:cNvSpPr txBox="1"/>
          <p:nvPr/>
        </p:nvSpPr>
        <p:spPr>
          <a:xfrm>
            <a:off x="5165351" y="8337028"/>
            <a:ext cx="7200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Gedienstig</a:t>
            </a:r>
          </a:p>
        </p:txBody>
      </p:sp>
      <p:sp>
        <p:nvSpPr>
          <p:cNvPr id="266" name="Tekstvak 265">
            <a:extLst>
              <a:ext uri="{FF2B5EF4-FFF2-40B4-BE49-F238E27FC236}">
                <a16:creationId xmlns:a16="http://schemas.microsoft.com/office/drawing/2014/main" id="{3BA4C44E-344A-994A-B3B4-F7A259DEC233}"/>
              </a:ext>
            </a:extLst>
          </p:cNvPr>
          <p:cNvSpPr txBox="1"/>
          <p:nvPr/>
        </p:nvSpPr>
        <p:spPr>
          <a:xfrm>
            <a:off x="6143903" y="8321534"/>
            <a:ext cx="5100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Streng</a:t>
            </a:r>
          </a:p>
        </p:txBody>
      </p:sp>
      <p:sp>
        <p:nvSpPr>
          <p:cNvPr id="267" name="Tekstvak 266">
            <a:extLst>
              <a:ext uri="{FF2B5EF4-FFF2-40B4-BE49-F238E27FC236}">
                <a16:creationId xmlns:a16="http://schemas.microsoft.com/office/drawing/2014/main" id="{13EDB118-E6B2-4C47-B4D7-290B458E8A52}"/>
              </a:ext>
            </a:extLst>
          </p:cNvPr>
          <p:cNvSpPr txBox="1"/>
          <p:nvPr/>
        </p:nvSpPr>
        <p:spPr>
          <a:xfrm>
            <a:off x="5157508" y="9261815"/>
            <a:ext cx="6335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Levendig</a:t>
            </a:r>
          </a:p>
        </p:txBody>
      </p:sp>
      <p:sp>
        <p:nvSpPr>
          <p:cNvPr id="268" name="Tekstvak 267">
            <a:extLst>
              <a:ext uri="{FF2B5EF4-FFF2-40B4-BE49-F238E27FC236}">
                <a16:creationId xmlns:a16="http://schemas.microsoft.com/office/drawing/2014/main" id="{3F87B86C-DFE6-8E49-9916-D488FBEA2C7C}"/>
              </a:ext>
            </a:extLst>
          </p:cNvPr>
          <p:cNvSpPr txBox="1"/>
          <p:nvPr/>
        </p:nvSpPr>
        <p:spPr>
          <a:xfrm>
            <a:off x="5989305" y="9247333"/>
            <a:ext cx="686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Ambitieus</a:t>
            </a:r>
          </a:p>
        </p:txBody>
      </p:sp>
      <p:sp>
        <p:nvSpPr>
          <p:cNvPr id="269" name="Tekstvak 268">
            <a:extLst>
              <a:ext uri="{FF2B5EF4-FFF2-40B4-BE49-F238E27FC236}">
                <a16:creationId xmlns:a16="http://schemas.microsoft.com/office/drawing/2014/main" id="{7FEC3A22-723A-A44F-A5CD-0E918A61628F}"/>
              </a:ext>
            </a:extLst>
          </p:cNvPr>
          <p:cNvSpPr txBox="1"/>
          <p:nvPr/>
        </p:nvSpPr>
        <p:spPr>
          <a:xfrm>
            <a:off x="5403772" y="8777547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80" name="Tekstvak 279">
            <a:extLst>
              <a:ext uri="{FF2B5EF4-FFF2-40B4-BE49-F238E27FC236}">
                <a16:creationId xmlns:a16="http://schemas.microsoft.com/office/drawing/2014/main" id="{FFBA3686-FA3A-DE4F-9B9A-E18FA60CE861}"/>
              </a:ext>
            </a:extLst>
          </p:cNvPr>
          <p:cNvSpPr txBox="1"/>
          <p:nvPr/>
        </p:nvSpPr>
        <p:spPr>
          <a:xfrm>
            <a:off x="5426559" y="8542718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83" name="Tekstvak 282">
            <a:extLst>
              <a:ext uri="{FF2B5EF4-FFF2-40B4-BE49-F238E27FC236}">
                <a16:creationId xmlns:a16="http://schemas.microsoft.com/office/drawing/2014/main" id="{E8B69100-D1BF-0949-9EFB-2A40DE3C6CE6}"/>
              </a:ext>
            </a:extLst>
          </p:cNvPr>
          <p:cNvSpPr txBox="1"/>
          <p:nvPr/>
        </p:nvSpPr>
        <p:spPr>
          <a:xfrm>
            <a:off x="5916349" y="8511940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84" name="Tekstvak 283">
            <a:extLst>
              <a:ext uri="{FF2B5EF4-FFF2-40B4-BE49-F238E27FC236}">
                <a16:creationId xmlns:a16="http://schemas.microsoft.com/office/drawing/2014/main" id="{6489AAC8-3541-0740-A6A3-40CD2D19EF5A}"/>
              </a:ext>
            </a:extLst>
          </p:cNvPr>
          <p:cNvSpPr txBox="1"/>
          <p:nvPr/>
        </p:nvSpPr>
        <p:spPr>
          <a:xfrm>
            <a:off x="5948573" y="8878189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70" name="Tekstvak 269">
            <a:extLst>
              <a:ext uri="{FF2B5EF4-FFF2-40B4-BE49-F238E27FC236}">
                <a16:creationId xmlns:a16="http://schemas.microsoft.com/office/drawing/2014/main" id="{D8CD4164-A2AC-4248-8477-49C3B387AF68}"/>
              </a:ext>
            </a:extLst>
          </p:cNvPr>
          <p:cNvSpPr txBox="1"/>
          <p:nvPr/>
        </p:nvSpPr>
        <p:spPr>
          <a:xfrm>
            <a:off x="88872" y="8233917"/>
            <a:ext cx="918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Vertrouwens-waardig</a:t>
            </a:r>
          </a:p>
        </p:txBody>
      </p:sp>
      <p:sp>
        <p:nvSpPr>
          <p:cNvPr id="271" name="Tekstvak 270">
            <a:extLst>
              <a:ext uri="{FF2B5EF4-FFF2-40B4-BE49-F238E27FC236}">
                <a16:creationId xmlns:a16="http://schemas.microsoft.com/office/drawing/2014/main" id="{8C94A3BD-1865-0346-8D35-E0ABCA99ED6E}"/>
              </a:ext>
            </a:extLst>
          </p:cNvPr>
          <p:cNvSpPr txBox="1"/>
          <p:nvPr/>
        </p:nvSpPr>
        <p:spPr>
          <a:xfrm>
            <a:off x="1171700" y="8327605"/>
            <a:ext cx="5886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Voldaan</a:t>
            </a:r>
          </a:p>
        </p:txBody>
      </p:sp>
      <p:sp>
        <p:nvSpPr>
          <p:cNvPr id="272" name="Tekstvak 271">
            <a:extLst>
              <a:ext uri="{FF2B5EF4-FFF2-40B4-BE49-F238E27FC236}">
                <a16:creationId xmlns:a16="http://schemas.microsoft.com/office/drawing/2014/main" id="{72D9F3B9-BF3A-E14F-89FD-26A1D4950A5A}"/>
              </a:ext>
            </a:extLst>
          </p:cNvPr>
          <p:cNvSpPr txBox="1"/>
          <p:nvPr/>
        </p:nvSpPr>
        <p:spPr>
          <a:xfrm>
            <a:off x="101499" y="9235424"/>
            <a:ext cx="6815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Afwegend</a:t>
            </a:r>
          </a:p>
        </p:txBody>
      </p:sp>
      <p:sp>
        <p:nvSpPr>
          <p:cNvPr id="273" name="Tekstvak 272">
            <a:extLst>
              <a:ext uri="{FF2B5EF4-FFF2-40B4-BE49-F238E27FC236}">
                <a16:creationId xmlns:a16="http://schemas.microsoft.com/office/drawing/2014/main" id="{05D71E18-D8E0-EB43-9288-C1B7FFF126F8}"/>
              </a:ext>
            </a:extLst>
          </p:cNvPr>
          <p:cNvSpPr txBox="1"/>
          <p:nvPr/>
        </p:nvSpPr>
        <p:spPr>
          <a:xfrm>
            <a:off x="1143262" y="9243635"/>
            <a:ext cx="5485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Positief</a:t>
            </a:r>
          </a:p>
        </p:txBody>
      </p:sp>
      <p:sp>
        <p:nvSpPr>
          <p:cNvPr id="274" name="Tekstvak 273">
            <a:extLst>
              <a:ext uri="{FF2B5EF4-FFF2-40B4-BE49-F238E27FC236}">
                <a16:creationId xmlns:a16="http://schemas.microsoft.com/office/drawing/2014/main" id="{90530329-224D-3643-A2E5-17E2892A40F6}"/>
              </a:ext>
            </a:extLst>
          </p:cNvPr>
          <p:cNvSpPr txBox="1"/>
          <p:nvPr/>
        </p:nvSpPr>
        <p:spPr>
          <a:xfrm>
            <a:off x="1788197" y="8327605"/>
            <a:ext cx="5325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Sociaal</a:t>
            </a:r>
          </a:p>
        </p:txBody>
      </p:sp>
      <p:sp>
        <p:nvSpPr>
          <p:cNvPr id="275" name="Tekstvak 274">
            <a:extLst>
              <a:ext uri="{FF2B5EF4-FFF2-40B4-BE49-F238E27FC236}">
                <a16:creationId xmlns:a16="http://schemas.microsoft.com/office/drawing/2014/main" id="{2FE8C0E2-1F3B-4947-B2E9-DF26F1E5A692}"/>
              </a:ext>
            </a:extLst>
          </p:cNvPr>
          <p:cNvSpPr txBox="1"/>
          <p:nvPr/>
        </p:nvSpPr>
        <p:spPr>
          <a:xfrm>
            <a:off x="2495338" y="8327605"/>
            <a:ext cx="9236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Zelfvertrouwen</a:t>
            </a:r>
          </a:p>
        </p:txBody>
      </p:sp>
      <p:sp>
        <p:nvSpPr>
          <p:cNvPr id="276" name="Tekstvak 275">
            <a:extLst>
              <a:ext uri="{FF2B5EF4-FFF2-40B4-BE49-F238E27FC236}">
                <a16:creationId xmlns:a16="http://schemas.microsoft.com/office/drawing/2014/main" id="{EC7253FE-7250-2E4A-9E00-27B40CA29793}"/>
              </a:ext>
            </a:extLst>
          </p:cNvPr>
          <p:cNvSpPr txBox="1"/>
          <p:nvPr/>
        </p:nvSpPr>
        <p:spPr>
          <a:xfrm>
            <a:off x="1754146" y="9242002"/>
            <a:ext cx="6431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Geduldig</a:t>
            </a:r>
          </a:p>
        </p:txBody>
      </p:sp>
      <p:sp>
        <p:nvSpPr>
          <p:cNvPr id="277" name="Tekstvak 276">
            <a:extLst>
              <a:ext uri="{FF2B5EF4-FFF2-40B4-BE49-F238E27FC236}">
                <a16:creationId xmlns:a16="http://schemas.microsoft.com/office/drawing/2014/main" id="{1AF650F2-D678-8A4C-B8BB-31AF59E29539}"/>
              </a:ext>
            </a:extLst>
          </p:cNvPr>
          <p:cNvSpPr txBox="1"/>
          <p:nvPr/>
        </p:nvSpPr>
        <p:spPr>
          <a:xfrm>
            <a:off x="2536163" y="9243635"/>
            <a:ext cx="8915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Kalme spreker</a:t>
            </a:r>
          </a:p>
        </p:txBody>
      </p:sp>
      <p:sp>
        <p:nvSpPr>
          <p:cNvPr id="278" name="Tekstvak 277">
            <a:extLst>
              <a:ext uri="{FF2B5EF4-FFF2-40B4-BE49-F238E27FC236}">
                <a16:creationId xmlns:a16="http://schemas.microsoft.com/office/drawing/2014/main" id="{D8AA172F-8854-704E-81F7-400C90F6F339}"/>
              </a:ext>
            </a:extLst>
          </p:cNvPr>
          <p:cNvSpPr txBox="1"/>
          <p:nvPr/>
        </p:nvSpPr>
        <p:spPr>
          <a:xfrm>
            <a:off x="986595" y="8473878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79" name="Tekstvak 278">
            <a:extLst>
              <a:ext uri="{FF2B5EF4-FFF2-40B4-BE49-F238E27FC236}">
                <a16:creationId xmlns:a16="http://schemas.microsoft.com/office/drawing/2014/main" id="{CC3536C3-D221-F345-A9BA-856853030727}"/>
              </a:ext>
            </a:extLst>
          </p:cNvPr>
          <p:cNvSpPr txBox="1"/>
          <p:nvPr/>
        </p:nvSpPr>
        <p:spPr>
          <a:xfrm>
            <a:off x="2134097" y="8898390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81" name="Tekstvak 280">
            <a:extLst>
              <a:ext uri="{FF2B5EF4-FFF2-40B4-BE49-F238E27FC236}">
                <a16:creationId xmlns:a16="http://schemas.microsoft.com/office/drawing/2014/main" id="{30C2CCC3-E234-3F40-B6B9-04914FD7ECE7}"/>
              </a:ext>
            </a:extLst>
          </p:cNvPr>
          <p:cNvSpPr txBox="1"/>
          <p:nvPr/>
        </p:nvSpPr>
        <p:spPr>
          <a:xfrm>
            <a:off x="2585207" y="8839102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82" name="Tekstvak 281">
            <a:extLst>
              <a:ext uri="{FF2B5EF4-FFF2-40B4-BE49-F238E27FC236}">
                <a16:creationId xmlns:a16="http://schemas.microsoft.com/office/drawing/2014/main" id="{8E19F217-92DF-2D43-935B-16E4C6F949A3}"/>
              </a:ext>
            </a:extLst>
          </p:cNvPr>
          <p:cNvSpPr txBox="1"/>
          <p:nvPr/>
        </p:nvSpPr>
        <p:spPr>
          <a:xfrm>
            <a:off x="462547" y="8839102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85" name="Tekstvak 284">
            <a:extLst>
              <a:ext uri="{FF2B5EF4-FFF2-40B4-BE49-F238E27FC236}">
                <a16:creationId xmlns:a16="http://schemas.microsoft.com/office/drawing/2014/main" id="{361D6AA6-4CEC-3247-8590-3AB8F75E1E72}"/>
              </a:ext>
            </a:extLst>
          </p:cNvPr>
          <p:cNvSpPr txBox="1"/>
          <p:nvPr/>
        </p:nvSpPr>
        <p:spPr>
          <a:xfrm>
            <a:off x="971625" y="8884767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86" name="Tekstvak 285">
            <a:extLst>
              <a:ext uri="{FF2B5EF4-FFF2-40B4-BE49-F238E27FC236}">
                <a16:creationId xmlns:a16="http://schemas.microsoft.com/office/drawing/2014/main" id="{CB20C79F-F3DD-FB49-8C67-9E83E504F774}"/>
              </a:ext>
            </a:extLst>
          </p:cNvPr>
          <p:cNvSpPr txBox="1"/>
          <p:nvPr/>
        </p:nvSpPr>
        <p:spPr>
          <a:xfrm>
            <a:off x="2623679" y="8554408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87" name="Tekstvak 286">
            <a:extLst>
              <a:ext uri="{FF2B5EF4-FFF2-40B4-BE49-F238E27FC236}">
                <a16:creationId xmlns:a16="http://schemas.microsoft.com/office/drawing/2014/main" id="{15EDE987-0578-1844-ADF0-B0C50F919336}"/>
              </a:ext>
            </a:extLst>
          </p:cNvPr>
          <p:cNvSpPr txBox="1"/>
          <p:nvPr/>
        </p:nvSpPr>
        <p:spPr>
          <a:xfrm>
            <a:off x="2127138" y="8562033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88" name="Tekstvak 287">
            <a:extLst>
              <a:ext uri="{FF2B5EF4-FFF2-40B4-BE49-F238E27FC236}">
                <a16:creationId xmlns:a16="http://schemas.microsoft.com/office/drawing/2014/main" id="{EE14AB85-2D54-1A42-B8B8-64464F074ADC}"/>
              </a:ext>
            </a:extLst>
          </p:cNvPr>
          <p:cNvSpPr txBox="1"/>
          <p:nvPr/>
        </p:nvSpPr>
        <p:spPr>
          <a:xfrm>
            <a:off x="496187" y="8557239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10D8E19-7924-8B47-BC44-E32E2C8953F3}"/>
              </a:ext>
            </a:extLst>
          </p:cNvPr>
          <p:cNvSpPr txBox="1"/>
          <p:nvPr/>
        </p:nvSpPr>
        <p:spPr>
          <a:xfrm>
            <a:off x="2153360" y="43783"/>
            <a:ext cx="455522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>
                <a:latin typeface="Avenir Next Condensed" panose="020B0506020202020204" pitchFamily="34" charset="0"/>
              </a:rPr>
              <a:t>Kies in elke cluster het woord dat u het </a:t>
            </a:r>
            <a:r>
              <a:rPr lang="nl-BE" sz="1600" b="1" dirty="0">
                <a:latin typeface="Avenir Next Condensed" panose="020B0506020202020204" pitchFamily="34" charset="0"/>
              </a:rPr>
              <a:t>meest</a:t>
            </a:r>
            <a:r>
              <a:rPr lang="nl-BE" sz="1600" dirty="0">
                <a:latin typeface="Avenir Next Condensed" panose="020B0506020202020204" pitchFamily="34" charset="0"/>
              </a:rPr>
              <a:t> karakteriseert.</a:t>
            </a:r>
          </a:p>
          <a:p>
            <a:r>
              <a:rPr lang="nl-BE" sz="1400" dirty="0">
                <a:latin typeface="Avenir Next Condensed" panose="020B0506020202020204" pitchFamily="34" charset="0"/>
              </a:rPr>
              <a:t>Omcirkel het bijbehorende symbool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EB672DAD-4F63-9941-BBA3-FE77A3EC7768}"/>
              </a:ext>
            </a:extLst>
          </p:cNvPr>
          <p:cNvSpPr txBox="1"/>
          <p:nvPr/>
        </p:nvSpPr>
        <p:spPr>
          <a:xfrm>
            <a:off x="42682" y="57607"/>
            <a:ext cx="2099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b="1" dirty="0">
                <a:latin typeface="Avenir Next Condensed" panose="020B0506020202020204" pitchFamily="34" charset="0"/>
              </a:rPr>
              <a:t>Persoonlijkheidstest</a:t>
            </a:r>
          </a:p>
          <a:p>
            <a:r>
              <a:rPr lang="nl-BE" b="1" dirty="0">
                <a:latin typeface="Avenir Next Condensed" panose="020B0506020202020204" pitchFamily="34" charset="0"/>
              </a:rPr>
              <a:t>Deel 1</a:t>
            </a:r>
          </a:p>
        </p:txBody>
      </p:sp>
    </p:spTree>
    <p:extLst>
      <p:ext uri="{BB962C8B-B14F-4D97-AF65-F5344CB8AC3E}">
        <p14:creationId xmlns:p14="http://schemas.microsoft.com/office/powerpoint/2010/main" val="1936795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kstvak 71">
            <a:extLst>
              <a:ext uri="{FF2B5EF4-FFF2-40B4-BE49-F238E27FC236}">
                <a16:creationId xmlns:a16="http://schemas.microsoft.com/office/drawing/2014/main" id="{475EA7C0-BFD4-0D4A-93FE-D6E08F0A1EE8}"/>
              </a:ext>
            </a:extLst>
          </p:cNvPr>
          <p:cNvSpPr txBox="1"/>
          <p:nvPr/>
        </p:nvSpPr>
        <p:spPr>
          <a:xfrm>
            <a:off x="3502984" y="3770987"/>
            <a:ext cx="8034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Overtuigend</a:t>
            </a:r>
          </a:p>
        </p:txBody>
      </p:sp>
      <p:sp>
        <p:nvSpPr>
          <p:cNvPr id="73" name="Tekstvak 72">
            <a:extLst>
              <a:ext uri="{FF2B5EF4-FFF2-40B4-BE49-F238E27FC236}">
                <a16:creationId xmlns:a16="http://schemas.microsoft.com/office/drawing/2014/main" id="{A8C8E753-4C4A-5340-A422-6B3FB9E3716D}"/>
              </a:ext>
            </a:extLst>
          </p:cNvPr>
          <p:cNvSpPr txBox="1"/>
          <p:nvPr/>
        </p:nvSpPr>
        <p:spPr>
          <a:xfrm>
            <a:off x="4415446" y="3757922"/>
            <a:ext cx="5693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Flexibel</a:t>
            </a:r>
          </a:p>
        </p:txBody>
      </p:sp>
      <p:sp>
        <p:nvSpPr>
          <p:cNvPr id="74" name="Tekstvak 73">
            <a:extLst>
              <a:ext uri="{FF2B5EF4-FFF2-40B4-BE49-F238E27FC236}">
                <a16:creationId xmlns:a16="http://schemas.microsoft.com/office/drawing/2014/main" id="{4C88D82D-288D-2E43-A9FE-B2B1A5366609}"/>
              </a:ext>
            </a:extLst>
          </p:cNvPr>
          <p:cNvSpPr txBox="1"/>
          <p:nvPr/>
        </p:nvSpPr>
        <p:spPr>
          <a:xfrm>
            <a:off x="5100623" y="3761449"/>
            <a:ext cx="7681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Gerafineerd</a:t>
            </a:r>
          </a:p>
        </p:txBody>
      </p:sp>
      <p:sp>
        <p:nvSpPr>
          <p:cNvPr id="75" name="Tekstvak 74">
            <a:extLst>
              <a:ext uri="{FF2B5EF4-FFF2-40B4-BE49-F238E27FC236}">
                <a16:creationId xmlns:a16="http://schemas.microsoft.com/office/drawing/2014/main" id="{F2D121E5-85E0-6D4B-8849-0EF13904CD03}"/>
              </a:ext>
            </a:extLst>
          </p:cNvPr>
          <p:cNvSpPr txBox="1"/>
          <p:nvPr/>
        </p:nvSpPr>
        <p:spPr>
          <a:xfrm>
            <a:off x="5887216" y="3757922"/>
            <a:ext cx="8210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Onbezonnen</a:t>
            </a:r>
          </a:p>
        </p:txBody>
      </p:sp>
      <p:sp>
        <p:nvSpPr>
          <p:cNvPr id="80" name="Tekstvak 79">
            <a:extLst>
              <a:ext uri="{FF2B5EF4-FFF2-40B4-BE49-F238E27FC236}">
                <a16:creationId xmlns:a16="http://schemas.microsoft.com/office/drawing/2014/main" id="{5656A4B0-F3DC-A14E-BDE9-0B8BF499EAB6}"/>
              </a:ext>
            </a:extLst>
          </p:cNvPr>
          <p:cNvSpPr txBox="1"/>
          <p:nvPr/>
        </p:nvSpPr>
        <p:spPr>
          <a:xfrm>
            <a:off x="3549626" y="4740660"/>
            <a:ext cx="8306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Onverschillig</a:t>
            </a:r>
          </a:p>
        </p:txBody>
      </p:sp>
      <p:sp>
        <p:nvSpPr>
          <p:cNvPr id="81" name="Tekstvak 80">
            <a:extLst>
              <a:ext uri="{FF2B5EF4-FFF2-40B4-BE49-F238E27FC236}">
                <a16:creationId xmlns:a16="http://schemas.microsoft.com/office/drawing/2014/main" id="{CF12D466-FDF3-DA43-8683-BE1732746888}"/>
              </a:ext>
            </a:extLst>
          </p:cNvPr>
          <p:cNvSpPr txBox="1"/>
          <p:nvPr/>
        </p:nvSpPr>
        <p:spPr>
          <a:xfrm>
            <a:off x="4459443" y="4750305"/>
            <a:ext cx="4972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Vrolijk</a:t>
            </a:r>
          </a:p>
        </p:txBody>
      </p:sp>
      <p:sp>
        <p:nvSpPr>
          <p:cNvPr id="82" name="Tekstvak 81">
            <a:extLst>
              <a:ext uri="{FF2B5EF4-FFF2-40B4-BE49-F238E27FC236}">
                <a16:creationId xmlns:a16="http://schemas.microsoft.com/office/drawing/2014/main" id="{0CD8040A-9307-B848-A673-C307CC55CCED}"/>
              </a:ext>
            </a:extLst>
          </p:cNvPr>
          <p:cNvSpPr txBox="1"/>
          <p:nvPr/>
        </p:nvSpPr>
        <p:spPr>
          <a:xfrm>
            <a:off x="5117613" y="4750305"/>
            <a:ext cx="7024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Diplomaat</a:t>
            </a:r>
          </a:p>
        </p:txBody>
      </p:sp>
      <p:sp>
        <p:nvSpPr>
          <p:cNvPr id="83" name="Tekstvak 82">
            <a:extLst>
              <a:ext uri="{FF2B5EF4-FFF2-40B4-BE49-F238E27FC236}">
                <a16:creationId xmlns:a16="http://schemas.microsoft.com/office/drawing/2014/main" id="{2CAF605E-B873-164B-9BAD-92330CC09671}"/>
              </a:ext>
            </a:extLst>
          </p:cNvPr>
          <p:cNvSpPr txBox="1"/>
          <p:nvPr/>
        </p:nvSpPr>
        <p:spPr>
          <a:xfrm>
            <a:off x="6124837" y="4744239"/>
            <a:ext cx="5677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Filosoof</a:t>
            </a:r>
          </a:p>
        </p:txBody>
      </p:sp>
      <p:sp>
        <p:nvSpPr>
          <p:cNvPr id="104" name="Tekstvak 103">
            <a:extLst>
              <a:ext uri="{FF2B5EF4-FFF2-40B4-BE49-F238E27FC236}">
                <a16:creationId xmlns:a16="http://schemas.microsoft.com/office/drawing/2014/main" id="{CCE1A3F7-6901-CB42-950C-59924ED1183D}"/>
              </a:ext>
            </a:extLst>
          </p:cNvPr>
          <p:cNvSpPr txBox="1"/>
          <p:nvPr/>
        </p:nvSpPr>
        <p:spPr>
          <a:xfrm>
            <a:off x="3466923" y="6872895"/>
            <a:ext cx="8867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Sfeerschepper</a:t>
            </a:r>
          </a:p>
        </p:txBody>
      </p:sp>
      <p:sp>
        <p:nvSpPr>
          <p:cNvPr id="105" name="Tekstvak 104">
            <a:extLst>
              <a:ext uri="{FF2B5EF4-FFF2-40B4-BE49-F238E27FC236}">
                <a16:creationId xmlns:a16="http://schemas.microsoft.com/office/drawing/2014/main" id="{997C5986-5DD5-CA43-B361-97D0120A4064}"/>
              </a:ext>
            </a:extLst>
          </p:cNvPr>
          <p:cNvSpPr txBox="1"/>
          <p:nvPr/>
        </p:nvSpPr>
        <p:spPr>
          <a:xfrm>
            <a:off x="4422387" y="6878731"/>
            <a:ext cx="6319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Agressief</a:t>
            </a:r>
          </a:p>
        </p:txBody>
      </p:sp>
      <p:sp>
        <p:nvSpPr>
          <p:cNvPr id="106" name="Tekstvak 105">
            <a:extLst>
              <a:ext uri="{FF2B5EF4-FFF2-40B4-BE49-F238E27FC236}">
                <a16:creationId xmlns:a16="http://schemas.microsoft.com/office/drawing/2014/main" id="{04F72037-9080-6141-9807-6C0179667C13}"/>
              </a:ext>
            </a:extLst>
          </p:cNvPr>
          <p:cNvSpPr txBox="1"/>
          <p:nvPr/>
        </p:nvSpPr>
        <p:spPr>
          <a:xfrm>
            <a:off x="5040506" y="6885841"/>
            <a:ext cx="8996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Beïnvloedbaar</a:t>
            </a:r>
          </a:p>
        </p:txBody>
      </p:sp>
      <p:sp>
        <p:nvSpPr>
          <p:cNvPr id="107" name="Tekstvak 106">
            <a:extLst>
              <a:ext uri="{FF2B5EF4-FFF2-40B4-BE49-F238E27FC236}">
                <a16:creationId xmlns:a16="http://schemas.microsoft.com/office/drawing/2014/main" id="{3C2D5256-3358-BC46-A3A3-751BD9AF65E1}"/>
              </a:ext>
            </a:extLst>
          </p:cNvPr>
          <p:cNvSpPr txBox="1"/>
          <p:nvPr/>
        </p:nvSpPr>
        <p:spPr>
          <a:xfrm>
            <a:off x="5994750" y="6885841"/>
            <a:ext cx="6783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Charmeur</a:t>
            </a:r>
          </a:p>
        </p:txBody>
      </p:sp>
      <p:sp>
        <p:nvSpPr>
          <p:cNvPr id="112" name="Tekstvak 111">
            <a:extLst>
              <a:ext uri="{FF2B5EF4-FFF2-40B4-BE49-F238E27FC236}">
                <a16:creationId xmlns:a16="http://schemas.microsoft.com/office/drawing/2014/main" id="{8127C631-96E9-C34B-9505-AC5C50925ED3}"/>
              </a:ext>
            </a:extLst>
          </p:cNvPr>
          <p:cNvSpPr txBox="1"/>
          <p:nvPr/>
        </p:nvSpPr>
        <p:spPr>
          <a:xfrm>
            <a:off x="3468495" y="7842568"/>
            <a:ext cx="5613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Angstig</a:t>
            </a:r>
          </a:p>
        </p:txBody>
      </p:sp>
      <p:sp>
        <p:nvSpPr>
          <p:cNvPr id="113" name="Tekstvak 112">
            <a:extLst>
              <a:ext uri="{FF2B5EF4-FFF2-40B4-BE49-F238E27FC236}">
                <a16:creationId xmlns:a16="http://schemas.microsoft.com/office/drawing/2014/main" id="{EE2A8190-5B02-3F48-9CB4-373AD59F9AB6}"/>
              </a:ext>
            </a:extLst>
          </p:cNvPr>
          <p:cNvSpPr txBox="1"/>
          <p:nvPr/>
        </p:nvSpPr>
        <p:spPr>
          <a:xfrm>
            <a:off x="4460672" y="7845033"/>
            <a:ext cx="5341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Altruïst</a:t>
            </a:r>
          </a:p>
        </p:txBody>
      </p:sp>
      <p:sp>
        <p:nvSpPr>
          <p:cNvPr id="114" name="Tekstvak 113">
            <a:extLst>
              <a:ext uri="{FF2B5EF4-FFF2-40B4-BE49-F238E27FC236}">
                <a16:creationId xmlns:a16="http://schemas.microsoft.com/office/drawing/2014/main" id="{10169900-4DC6-C846-957C-6C6389747620}"/>
              </a:ext>
            </a:extLst>
          </p:cNvPr>
          <p:cNvSpPr txBox="1"/>
          <p:nvPr/>
        </p:nvSpPr>
        <p:spPr>
          <a:xfrm>
            <a:off x="5091226" y="7852081"/>
            <a:ext cx="4956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Loyaal</a:t>
            </a:r>
          </a:p>
        </p:txBody>
      </p:sp>
      <p:sp>
        <p:nvSpPr>
          <p:cNvPr id="115" name="Tekstvak 114">
            <a:extLst>
              <a:ext uri="{FF2B5EF4-FFF2-40B4-BE49-F238E27FC236}">
                <a16:creationId xmlns:a16="http://schemas.microsoft.com/office/drawing/2014/main" id="{5493DE38-8F03-9248-836D-6CFBB3E9FF37}"/>
              </a:ext>
            </a:extLst>
          </p:cNvPr>
          <p:cNvSpPr txBox="1"/>
          <p:nvPr/>
        </p:nvSpPr>
        <p:spPr>
          <a:xfrm>
            <a:off x="5978128" y="7856511"/>
            <a:ext cx="7473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Veroverend</a:t>
            </a:r>
          </a:p>
        </p:txBody>
      </p:sp>
      <p:sp>
        <p:nvSpPr>
          <p:cNvPr id="194" name="Tekstvak 193">
            <a:extLst>
              <a:ext uri="{FF2B5EF4-FFF2-40B4-BE49-F238E27FC236}">
                <a16:creationId xmlns:a16="http://schemas.microsoft.com/office/drawing/2014/main" id="{B47D3B34-DB22-FD4E-AA98-895CDFE1774D}"/>
              </a:ext>
            </a:extLst>
          </p:cNvPr>
          <p:cNvSpPr txBox="1"/>
          <p:nvPr/>
        </p:nvSpPr>
        <p:spPr>
          <a:xfrm>
            <a:off x="5954685" y="4371367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198" name="Tekstvak 197">
            <a:extLst>
              <a:ext uri="{FF2B5EF4-FFF2-40B4-BE49-F238E27FC236}">
                <a16:creationId xmlns:a16="http://schemas.microsoft.com/office/drawing/2014/main" id="{CB96E72C-C1DD-9A48-9A2B-1FE80884526C}"/>
              </a:ext>
            </a:extLst>
          </p:cNvPr>
          <p:cNvSpPr txBox="1"/>
          <p:nvPr/>
        </p:nvSpPr>
        <p:spPr>
          <a:xfrm>
            <a:off x="5434293" y="3937671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199" name="Tekstvak 198">
            <a:extLst>
              <a:ext uri="{FF2B5EF4-FFF2-40B4-BE49-F238E27FC236}">
                <a16:creationId xmlns:a16="http://schemas.microsoft.com/office/drawing/2014/main" id="{116E0552-0C64-FD46-BB96-4743018FB681}"/>
              </a:ext>
            </a:extLst>
          </p:cNvPr>
          <p:cNvSpPr txBox="1"/>
          <p:nvPr/>
        </p:nvSpPr>
        <p:spPr>
          <a:xfrm>
            <a:off x="3837248" y="4264280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00" name="Tekstvak 199">
            <a:extLst>
              <a:ext uri="{FF2B5EF4-FFF2-40B4-BE49-F238E27FC236}">
                <a16:creationId xmlns:a16="http://schemas.microsoft.com/office/drawing/2014/main" id="{3AA1AE5A-C18B-E840-BD19-B37541909F50}"/>
              </a:ext>
            </a:extLst>
          </p:cNvPr>
          <p:cNvSpPr txBox="1"/>
          <p:nvPr/>
        </p:nvSpPr>
        <p:spPr>
          <a:xfrm>
            <a:off x="3810873" y="4064225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01" name="Tekstvak 200">
            <a:extLst>
              <a:ext uri="{FF2B5EF4-FFF2-40B4-BE49-F238E27FC236}">
                <a16:creationId xmlns:a16="http://schemas.microsoft.com/office/drawing/2014/main" id="{084C2A19-333E-7B47-8C2F-034FDE6321B6}"/>
              </a:ext>
            </a:extLst>
          </p:cNvPr>
          <p:cNvSpPr txBox="1"/>
          <p:nvPr/>
        </p:nvSpPr>
        <p:spPr>
          <a:xfrm>
            <a:off x="5939920" y="4038674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05" name="Tekstvak 204">
            <a:extLst>
              <a:ext uri="{FF2B5EF4-FFF2-40B4-BE49-F238E27FC236}">
                <a16:creationId xmlns:a16="http://schemas.microsoft.com/office/drawing/2014/main" id="{93100938-DFDB-B245-ADF6-83FBED353159}"/>
              </a:ext>
            </a:extLst>
          </p:cNvPr>
          <p:cNvSpPr txBox="1"/>
          <p:nvPr/>
        </p:nvSpPr>
        <p:spPr>
          <a:xfrm>
            <a:off x="5385428" y="4337450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06" name="Tekstvak 205">
            <a:extLst>
              <a:ext uri="{FF2B5EF4-FFF2-40B4-BE49-F238E27FC236}">
                <a16:creationId xmlns:a16="http://schemas.microsoft.com/office/drawing/2014/main" id="{8F3EFCF8-C2A2-AE4C-9541-3865384BD6C3}"/>
              </a:ext>
            </a:extLst>
          </p:cNvPr>
          <p:cNvSpPr txBox="1"/>
          <p:nvPr/>
        </p:nvSpPr>
        <p:spPr>
          <a:xfrm>
            <a:off x="4290392" y="4002958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12" name="Tekstvak 211">
            <a:extLst>
              <a:ext uri="{FF2B5EF4-FFF2-40B4-BE49-F238E27FC236}">
                <a16:creationId xmlns:a16="http://schemas.microsoft.com/office/drawing/2014/main" id="{5F3732B9-EACC-FB4B-BDDB-EECB57771B9B}"/>
              </a:ext>
            </a:extLst>
          </p:cNvPr>
          <p:cNvSpPr txBox="1"/>
          <p:nvPr/>
        </p:nvSpPr>
        <p:spPr>
          <a:xfrm>
            <a:off x="4322252" y="4364718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32" name="Tekstvak 231">
            <a:extLst>
              <a:ext uri="{FF2B5EF4-FFF2-40B4-BE49-F238E27FC236}">
                <a16:creationId xmlns:a16="http://schemas.microsoft.com/office/drawing/2014/main" id="{F9FC22C2-DA40-8840-ABAF-040AE1F88BC5}"/>
              </a:ext>
            </a:extLst>
          </p:cNvPr>
          <p:cNvSpPr txBox="1"/>
          <p:nvPr/>
        </p:nvSpPr>
        <p:spPr>
          <a:xfrm>
            <a:off x="5929106" y="7163250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33" name="Tekstvak 232">
            <a:extLst>
              <a:ext uri="{FF2B5EF4-FFF2-40B4-BE49-F238E27FC236}">
                <a16:creationId xmlns:a16="http://schemas.microsoft.com/office/drawing/2014/main" id="{28B4AA46-3929-8C4E-AECC-9DF3E0B9315E}"/>
              </a:ext>
            </a:extLst>
          </p:cNvPr>
          <p:cNvSpPr txBox="1"/>
          <p:nvPr/>
        </p:nvSpPr>
        <p:spPr>
          <a:xfrm>
            <a:off x="3825636" y="7157874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35" name="Tekstvak 234">
            <a:extLst>
              <a:ext uri="{FF2B5EF4-FFF2-40B4-BE49-F238E27FC236}">
                <a16:creationId xmlns:a16="http://schemas.microsoft.com/office/drawing/2014/main" id="{9467AB06-5DA1-C84C-982E-C0595A3DA83B}"/>
              </a:ext>
            </a:extLst>
          </p:cNvPr>
          <p:cNvSpPr txBox="1"/>
          <p:nvPr/>
        </p:nvSpPr>
        <p:spPr>
          <a:xfrm>
            <a:off x="5464680" y="7051525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36" name="Tekstvak 235">
            <a:extLst>
              <a:ext uri="{FF2B5EF4-FFF2-40B4-BE49-F238E27FC236}">
                <a16:creationId xmlns:a16="http://schemas.microsoft.com/office/drawing/2014/main" id="{57071C6D-FCCA-A94B-A46B-454886DBEA84}"/>
              </a:ext>
            </a:extLst>
          </p:cNvPr>
          <p:cNvSpPr txBox="1"/>
          <p:nvPr/>
        </p:nvSpPr>
        <p:spPr>
          <a:xfrm>
            <a:off x="3822093" y="7350968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40" name="Tekstvak 239">
            <a:extLst>
              <a:ext uri="{FF2B5EF4-FFF2-40B4-BE49-F238E27FC236}">
                <a16:creationId xmlns:a16="http://schemas.microsoft.com/office/drawing/2014/main" id="{A9247B68-3EF7-AA43-81F9-42913A4738BD}"/>
              </a:ext>
            </a:extLst>
          </p:cNvPr>
          <p:cNvSpPr txBox="1"/>
          <p:nvPr/>
        </p:nvSpPr>
        <p:spPr>
          <a:xfrm>
            <a:off x="5932053" y="7473974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41" name="Tekstvak 240">
            <a:extLst>
              <a:ext uri="{FF2B5EF4-FFF2-40B4-BE49-F238E27FC236}">
                <a16:creationId xmlns:a16="http://schemas.microsoft.com/office/drawing/2014/main" id="{8CC07C0C-10CF-5C4D-A183-080D5558E244}"/>
              </a:ext>
            </a:extLst>
          </p:cNvPr>
          <p:cNvSpPr txBox="1"/>
          <p:nvPr/>
        </p:nvSpPr>
        <p:spPr>
          <a:xfrm>
            <a:off x="4309538" y="7168886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42" name="Tekstvak 241">
            <a:extLst>
              <a:ext uri="{FF2B5EF4-FFF2-40B4-BE49-F238E27FC236}">
                <a16:creationId xmlns:a16="http://schemas.microsoft.com/office/drawing/2014/main" id="{5310F9F1-2350-D941-B20B-0B558E22CCAD}"/>
              </a:ext>
            </a:extLst>
          </p:cNvPr>
          <p:cNvSpPr txBox="1"/>
          <p:nvPr/>
        </p:nvSpPr>
        <p:spPr>
          <a:xfrm>
            <a:off x="4321508" y="7465474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43" name="Tekstvak 242">
            <a:extLst>
              <a:ext uri="{FF2B5EF4-FFF2-40B4-BE49-F238E27FC236}">
                <a16:creationId xmlns:a16="http://schemas.microsoft.com/office/drawing/2014/main" id="{F207D28E-69F7-C944-BCA8-2CDDDA5557B8}"/>
              </a:ext>
            </a:extLst>
          </p:cNvPr>
          <p:cNvSpPr txBox="1"/>
          <p:nvPr/>
        </p:nvSpPr>
        <p:spPr>
          <a:xfrm>
            <a:off x="5473116" y="7467586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76" name="Tekstvak 75">
            <a:extLst>
              <a:ext uri="{FF2B5EF4-FFF2-40B4-BE49-F238E27FC236}">
                <a16:creationId xmlns:a16="http://schemas.microsoft.com/office/drawing/2014/main" id="{8796E00D-D915-8141-A0FC-1E363A486F1F}"/>
              </a:ext>
            </a:extLst>
          </p:cNvPr>
          <p:cNvSpPr txBox="1"/>
          <p:nvPr/>
        </p:nvSpPr>
        <p:spPr>
          <a:xfrm>
            <a:off x="116776" y="3786359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Welwillend</a:t>
            </a:r>
          </a:p>
        </p:txBody>
      </p:sp>
      <p:sp>
        <p:nvSpPr>
          <p:cNvPr id="77" name="Tekstvak 76">
            <a:extLst>
              <a:ext uri="{FF2B5EF4-FFF2-40B4-BE49-F238E27FC236}">
                <a16:creationId xmlns:a16="http://schemas.microsoft.com/office/drawing/2014/main" id="{7E32351E-EC5B-434D-AF04-621A5AE5C2E5}"/>
              </a:ext>
            </a:extLst>
          </p:cNvPr>
          <p:cNvSpPr txBox="1"/>
          <p:nvPr/>
        </p:nvSpPr>
        <p:spPr>
          <a:xfrm>
            <a:off x="1049291" y="3777228"/>
            <a:ext cx="6912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Berustend</a:t>
            </a:r>
          </a:p>
        </p:txBody>
      </p:sp>
      <p:sp>
        <p:nvSpPr>
          <p:cNvPr id="78" name="Tekstvak 77">
            <a:extLst>
              <a:ext uri="{FF2B5EF4-FFF2-40B4-BE49-F238E27FC236}">
                <a16:creationId xmlns:a16="http://schemas.microsoft.com/office/drawing/2014/main" id="{2BFBF819-10C5-A042-AD89-AF46EF73CDC4}"/>
              </a:ext>
            </a:extLst>
          </p:cNvPr>
          <p:cNvSpPr txBox="1"/>
          <p:nvPr/>
        </p:nvSpPr>
        <p:spPr>
          <a:xfrm>
            <a:off x="1786887" y="3703563"/>
            <a:ext cx="862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Toekomst-gericht</a:t>
            </a:r>
          </a:p>
        </p:txBody>
      </p:sp>
      <p:sp>
        <p:nvSpPr>
          <p:cNvPr id="79" name="Tekstvak 78">
            <a:extLst>
              <a:ext uri="{FF2B5EF4-FFF2-40B4-BE49-F238E27FC236}">
                <a16:creationId xmlns:a16="http://schemas.microsoft.com/office/drawing/2014/main" id="{1214C8CC-4F22-E545-A9BE-B3999B433CC9}"/>
              </a:ext>
            </a:extLst>
          </p:cNvPr>
          <p:cNvSpPr txBox="1"/>
          <p:nvPr/>
        </p:nvSpPr>
        <p:spPr>
          <a:xfrm>
            <a:off x="2856242" y="3777228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Kalm</a:t>
            </a:r>
          </a:p>
        </p:txBody>
      </p:sp>
      <p:sp>
        <p:nvSpPr>
          <p:cNvPr id="84" name="Tekstvak 83">
            <a:extLst>
              <a:ext uri="{FF2B5EF4-FFF2-40B4-BE49-F238E27FC236}">
                <a16:creationId xmlns:a16="http://schemas.microsoft.com/office/drawing/2014/main" id="{86164D81-F50D-0E4B-8205-0D4154B4F733}"/>
              </a:ext>
            </a:extLst>
          </p:cNvPr>
          <p:cNvSpPr txBox="1"/>
          <p:nvPr/>
        </p:nvSpPr>
        <p:spPr>
          <a:xfrm>
            <a:off x="94257" y="4710761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Sterk karakter</a:t>
            </a: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46000CF0-22BE-474D-9A0F-65B56CEA1A8D}"/>
              </a:ext>
            </a:extLst>
          </p:cNvPr>
          <p:cNvSpPr txBox="1"/>
          <p:nvPr/>
        </p:nvSpPr>
        <p:spPr>
          <a:xfrm>
            <a:off x="856434" y="4699234"/>
            <a:ext cx="10524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Bewonderens-waardig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B228CD50-7487-5F42-B97B-C4B998A47C8A}"/>
              </a:ext>
            </a:extLst>
          </p:cNvPr>
          <p:cNvSpPr txBox="1"/>
          <p:nvPr/>
        </p:nvSpPr>
        <p:spPr>
          <a:xfrm>
            <a:off x="1785695" y="4744239"/>
            <a:ext cx="7200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Team spirit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E540F28E-2B1B-4D40-B120-A1699DA6F3DF}"/>
              </a:ext>
            </a:extLst>
          </p:cNvPr>
          <p:cNvSpPr txBox="1"/>
          <p:nvPr/>
        </p:nvSpPr>
        <p:spPr>
          <a:xfrm>
            <a:off x="2601450" y="4727644"/>
            <a:ext cx="7665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Methodisch</a:t>
            </a:r>
          </a:p>
        </p:txBody>
      </p:sp>
      <p:sp>
        <p:nvSpPr>
          <p:cNvPr id="108" name="Tekstvak 107">
            <a:extLst>
              <a:ext uri="{FF2B5EF4-FFF2-40B4-BE49-F238E27FC236}">
                <a16:creationId xmlns:a16="http://schemas.microsoft.com/office/drawing/2014/main" id="{EFEBF3AF-D453-F343-A2D6-C698E2EA795E}"/>
              </a:ext>
            </a:extLst>
          </p:cNvPr>
          <p:cNvSpPr txBox="1"/>
          <p:nvPr/>
        </p:nvSpPr>
        <p:spPr>
          <a:xfrm>
            <a:off x="61287" y="6885841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Opportunist</a:t>
            </a:r>
          </a:p>
        </p:txBody>
      </p:sp>
      <p:sp>
        <p:nvSpPr>
          <p:cNvPr id="109" name="Tekstvak 108">
            <a:extLst>
              <a:ext uri="{FF2B5EF4-FFF2-40B4-BE49-F238E27FC236}">
                <a16:creationId xmlns:a16="http://schemas.microsoft.com/office/drawing/2014/main" id="{4D86D082-5624-FF4F-AD0E-4ACFBE33262A}"/>
              </a:ext>
            </a:extLst>
          </p:cNvPr>
          <p:cNvSpPr txBox="1"/>
          <p:nvPr/>
        </p:nvSpPr>
        <p:spPr>
          <a:xfrm>
            <a:off x="889961" y="6885841"/>
            <a:ext cx="7809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Aangenaam</a:t>
            </a:r>
          </a:p>
        </p:txBody>
      </p:sp>
      <p:sp>
        <p:nvSpPr>
          <p:cNvPr id="110" name="Tekstvak 109">
            <a:extLst>
              <a:ext uri="{FF2B5EF4-FFF2-40B4-BE49-F238E27FC236}">
                <a16:creationId xmlns:a16="http://schemas.microsoft.com/office/drawing/2014/main" id="{27AD9503-CC43-744F-8D89-6C41F1A5DCDD}"/>
              </a:ext>
            </a:extLst>
          </p:cNvPr>
          <p:cNvSpPr txBox="1"/>
          <p:nvPr/>
        </p:nvSpPr>
        <p:spPr>
          <a:xfrm>
            <a:off x="1805871" y="6878731"/>
            <a:ext cx="6142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Extravert</a:t>
            </a:r>
          </a:p>
        </p:txBody>
      </p:sp>
      <p:sp>
        <p:nvSpPr>
          <p:cNvPr id="111" name="Tekstvak 110">
            <a:extLst>
              <a:ext uri="{FF2B5EF4-FFF2-40B4-BE49-F238E27FC236}">
                <a16:creationId xmlns:a16="http://schemas.microsoft.com/office/drawing/2014/main" id="{83EE41D1-3B35-2F44-8E14-1DD322471E35}"/>
              </a:ext>
            </a:extLst>
          </p:cNvPr>
          <p:cNvSpPr txBox="1"/>
          <p:nvPr/>
        </p:nvSpPr>
        <p:spPr>
          <a:xfrm>
            <a:off x="2786235" y="6886051"/>
            <a:ext cx="5293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Precies</a:t>
            </a:r>
          </a:p>
        </p:txBody>
      </p:sp>
      <p:sp>
        <p:nvSpPr>
          <p:cNvPr id="116" name="Tekstvak 115">
            <a:extLst>
              <a:ext uri="{FF2B5EF4-FFF2-40B4-BE49-F238E27FC236}">
                <a16:creationId xmlns:a16="http://schemas.microsoft.com/office/drawing/2014/main" id="{417CC4A4-694F-B044-B796-772FB91D94AA}"/>
              </a:ext>
            </a:extLst>
          </p:cNvPr>
          <p:cNvSpPr txBox="1"/>
          <p:nvPr/>
        </p:nvSpPr>
        <p:spPr>
          <a:xfrm>
            <a:off x="108716" y="7856511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Luisteraar</a:t>
            </a:r>
          </a:p>
        </p:txBody>
      </p:sp>
      <p:sp>
        <p:nvSpPr>
          <p:cNvPr id="117" name="Tekstvak 116">
            <a:extLst>
              <a:ext uri="{FF2B5EF4-FFF2-40B4-BE49-F238E27FC236}">
                <a16:creationId xmlns:a16="http://schemas.microsoft.com/office/drawing/2014/main" id="{E8E6F4E2-1EB7-EF47-88ED-F9F99F975106}"/>
              </a:ext>
            </a:extLst>
          </p:cNvPr>
          <p:cNvSpPr txBox="1"/>
          <p:nvPr/>
        </p:nvSpPr>
        <p:spPr>
          <a:xfrm>
            <a:off x="976631" y="7856511"/>
            <a:ext cx="6751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Gematigd</a:t>
            </a:r>
          </a:p>
        </p:txBody>
      </p:sp>
      <p:sp>
        <p:nvSpPr>
          <p:cNvPr id="118" name="Tekstvak 117">
            <a:extLst>
              <a:ext uri="{FF2B5EF4-FFF2-40B4-BE49-F238E27FC236}">
                <a16:creationId xmlns:a16="http://schemas.microsoft.com/office/drawing/2014/main" id="{60DFE022-A244-2048-B5B7-C309F486870E}"/>
              </a:ext>
            </a:extLst>
          </p:cNvPr>
          <p:cNvSpPr txBox="1"/>
          <p:nvPr/>
        </p:nvSpPr>
        <p:spPr>
          <a:xfrm>
            <a:off x="1811665" y="7860101"/>
            <a:ext cx="5902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Rechtuit</a:t>
            </a:r>
          </a:p>
        </p:txBody>
      </p:sp>
      <p:sp>
        <p:nvSpPr>
          <p:cNvPr id="119" name="Tekstvak 118">
            <a:extLst>
              <a:ext uri="{FF2B5EF4-FFF2-40B4-BE49-F238E27FC236}">
                <a16:creationId xmlns:a16="http://schemas.microsoft.com/office/drawing/2014/main" id="{7E785367-ED88-FC4F-B4D7-0CBC64683B61}"/>
              </a:ext>
            </a:extLst>
          </p:cNvPr>
          <p:cNvSpPr txBox="1"/>
          <p:nvPr/>
        </p:nvSpPr>
        <p:spPr>
          <a:xfrm>
            <a:off x="2591142" y="7856511"/>
            <a:ext cx="7344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Ingetoomd</a:t>
            </a:r>
          </a:p>
        </p:txBody>
      </p:sp>
      <p:sp>
        <p:nvSpPr>
          <p:cNvPr id="56" name="Tekstvak 55">
            <a:extLst>
              <a:ext uri="{FF2B5EF4-FFF2-40B4-BE49-F238E27FC236}">
                <a16:creationId xmlns:a16="http://schemas.microsoft.com/office/drawing/2014/main" id="{BB8B5657-850A-0540-9A35-1AFCA1394C87}"/>
              </a:ext>
            </a:extLst>
          </p:cNvPr>
          <p:cNvSpPr txBox="1"/>
          <p:nvPr/>
        </p:nvSpPr>
        <p:spPr>
          <a:xfrm>
            <a:off x="3475876" y="2373356"/>
            <a:ext cx="6270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Verleider</a:t>
            </a:r>
          </a:p>
        </p:txBody>
      </p:sp>
      <p:sp>
        <p:nvSpPr>
          <p:cNvPr id="57" name="Tekstvak 56">
            <a:extLst>
              <a:ext uri="{FF2B5EF4-FFF2-40B4-BE49-F238E27FC236}">
                <a16:creationId xmlns:a16="http://schemas.microsoft.com/office/drawing/2014/main" id="{E31DEA6F-F1D1-0641-8D89-5B0BEE7A88E4}"/>
              </a:ext>
            </a:extLst>
          </p:cNvPr>
          <p:cNvSpPr txBox="1"/>
          <p:nvPr/>
        </p:nvSpPr>
        <p:spPr>
          <a:xfrm>
            <a:off x="4300344" y="2368569"/>
            <a:ext cx="7889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Wantrouwig</a:t>
            </a:r>
          </a:p>
        </p:txBody>
      </p:sp>
      <p:sp>
        <p:nvSpPr>
          <p:cNvPr id="58" name="Tekstvak 57">
            <a:extLst>
              <a:ext uri="{FF2B5EF4-FFF2-40B4-BE49-F238E27FC236}">
                <a16:creationId xmlns:a16="http://schemas.microsoft.com/office/drawing/2014/main" id="{C5F25D19-EDF9-4545-9CAB-E1B96E473E57}"/>
              </a:ext>
            </a:extLst>
          </p:cNvPr>
          <p:cNvSpPr txBox="1"/>
          <p:nvPr/>
        </p:nvSpPr>
        <p:spPr>
          <a:xfrm>
            <a:off x="5124284" y="2373356"/>
            <a:ext cx="7312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Voorzichtig</a:t>
            </a:r>
          </a:p>
        </p:txBody>
      </p:sp>
      <p:sp>
        <p:nvSpPr>
          <p:cNvPr id="59" name="Tekstvak 58">
            <a:extLst>
              <a:ext uri="{FF2B5EF4-FFF2-40B4-BE49-F238E27FC236}">
                <a16:creationId xmlns:a16="http://schemas.microsoft.com/office/drawing/2014/main" id="{80BDDF0A-2249-6942-AB8E-0EE85144C0F2}"/>
              </a:ext>
            </a:extLst>
          </p:cNvPr>
          <p:cNvSpPr txBox="1"/>
          <p:nvPr/>
        </p:nvSpPr>
        <p:spPr>
          <a:xfrm>
            <a:off x="5881123" y="2367106"/>
            <a:ext cx="8130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Vastbesloten</a:t>
            </a:r>
          </a:p>
        </p:txBody>
      </p:sp>
      <p:sp>
        <p:nvSpPr>
          <p:cNvPr id="64" name="Tekstvak 63">
            <a:extLst>
              <a:ext uri="{FF2B5EF4-FFF2-40B4-BE49-F238E27FC236}">
                <a16:creationId xmlns:a16="http://schemas.microsoft.com/office/drawing/2014/main" id="{8B0B325F-75E9-2546-8C93-BF73C330740A}"/>
              </a:ext>
            </a:extLst>
          </p:cNvPr>
          <p:cNvSpPr txBox="1"/>
          <p:nvPr/>
        </p:nvSpPr>
        <p:spPr>
          <a:xfrm>
            <a:off x="3519291" y="3321944"/>
            <a:ext cx="7986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Vastberaden</a:t>
            </a:r>
          </a:p>
        </p:txBody>
      </p:sp>
      <p:sp>
        <p:nvSpPr>
          <p:cNvPr id="65" name="Tekstvak 64">
            <a:extLst>
              <a:ext uri="{FF2B5EF4-FFF2-40B4-BE49-F238E27FC236}">
                <a16:creationId xmlns:a16="http://schemas.microsoft.com/office/drawing/2014/main" id="{B0894BC3-0DD5-4141-8990-FF5B14D1EECD}"/>
              </a:ext>
            </a:extLst>
          </p:cNvPr>
          <p:cNvSpPr txBox="1"/>
          <p:nvPr/>
        </p:nvSpPr>
        <p:spPr>
          <a:xfrm>
            <a:off x="4497941" y="3339487"/>
            <a:ext cx="4459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Zacht</a:t>
            </a:r>
          </a:p>
        </p:txBody>
      </p:sp>
      <p:sp>
        <p:nvSpPr>
          <p:cNvPr id="66" name="Tekstvak 65">
            <a:extLst>
              <a:ext uri="{FF2B5EF4-FFF2-40B4-BE49-F238E27FC236}">
                <a16:creationId xmlns:a16="http://schemas.microsoft.com/office/drawing/2014/main" id="{9F3D4972-53DD-7C40-8ED7-8B9DBBBF36A2}"/>
              </a:ext>
            </a:extLst>
          </p:cNvPr>
          <p:cNvSpPr txBox="1"/>
          <p:nvPr/>
        </p:nvSpPr>
        <p:spPr>
          <a:xfrm>
            <a:off x="5127944" y="3273291"/>
            <a:ext cx="9206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Houdt van erkenning</a:t>
            </a:r>
          </a:p>
        </p:txBody>
      </p:sp>
      <p:sp>
        <p:nvSpPr>
          <p:cNvPr id="67" name="Tekstvak 66">
            <a:extLst>
              <a:ext uri="{FF2B5EF4-FFF2-40B4-BE49-F238E27FC236}">
                <a16:creationId xmlns:a16="http://schemas.microsoft.com/office/drawing/2014/main" id="{A6F40DDA-50EA-E841-A836-1D66A8817B21}"/>
              </a:ext>
            </a:extLst>
          </p:cNvPr>
          <p:cNvSpPr txBox="1"/>
          <p:nvPr/>
        </p:nvSpPr>
        <p:spPr>
          <a:xfrm>
            <a:off x="6103091" y="3337863"/>
            <a:ext cx="6206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Constant</a:t>
            </a:r>
          </a:p>
        </p:txBody>
      </p:sp>
      <p:sp>
        <p:nvSpPr>
          <p:cNvPr id="179" name="Tekstvak 178">
            <a:extLst>
              <a:ext uri="{FF2B5EF4-FFF2-40B4-BE49-F238E27FC236}">
                <a16:creationId xmlns:a16="http://schemas.microsoft.com/office/drawing/2014/main" id="{460625F4-23FF-424D-B5A9-9F696EA85A93}"/>
              </a:ext>
            </a:extLst>
          </p:cNvPr>
          <p:cNvSpPr txBox="1"/>
          <p:nvPr/>
        </p:nvSpPr>
        <p:spPr>
          <a:xfrm>
            <a:off x="5457708" y="2948259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180" name="Tekstvak 179">
            <a:extLst>
              <a:ext uri="{FF2B5EF4-FFF2-40B4-BE49-F238E27FC236}">
                <a16:creationId xmlns:a16="http://schemas.microsoft.com/office/drawing/2014/main" id="{1F45B24D-BE3E-D84D-B91D-DADB084097B1}"/>
              </a:ext>
            </a:extLst>
          </p:cNvPr>
          <p:cNvSpPr txBox="1"/>
          <p:nvPr/>
        </p:nvSpPr>
        <p:spPr>
          <a:xfrm>
            <a:off x="3808616" y="2627363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181" name="Tekstvak 180">
            <a:extLst>
              <a:ext uri="{FF2B5EF4-FFF2-40B4-BE49-F238E27FC236}">
                <a16:creationId xmlns:a16="http://schemas.microsoft.com/office/drawing/2014/main" id="{7B4AB8DD-58E1-1F4B-9E90-C7CC570C1329}"/>
              </a:ext>
            </a:extLst>
          </p:cNvPr>
          <p:cNvSpPr txBox="1"/>
          <p:nvPr/>
        </p:nvSpPr>
        <p:spPr>
          <a:xfrm>
            <a:off x="5410420" y="2588309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182" name="Tekstvak 181">
            <a:extLst>
              <a:ext uri="{FF2B5EF4-FFF2-40B4-BE49-F238E27FC236}">
                <a16:creationId xmlns:a16="http://schemas.microsoft.com/office/drawing/2014/main" id="{C90B3E9B-BC65-524F-ACCA-D2F2E8300107}"/>
              </a:ext>
            </a:extLst>
          </p:cNvPr>
          <p:cNvSpPr txBox="1"/>
          <p:nvPr/>
        </p:nvSpPr>
        <p:spPr>
          <a:xfrm>
            <a:off x="4268786" y="2579095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183" name="Tekstvak 182">
            <a:extLst>
              <a:ext uri="{FF2B5EF4-FFF2-40B4-BE49-F238E27FC236}">
                <a16:creationId xmlns:a16="http://schemas.microsoft.com/office/drawing/2014/main" id="{3556F749-8E90-2B4C-B5E1-FCB82244AA54}"/>
              </a:ext>
            </a:extLst>
          </p:cNvPr>
          <p:cNvSpPr txBox="1"/>
          <p:nvPr/>
        </p:nvSpPr>
        <p:spPr>
          <a:xfrm>
            <a:off x="3812385" y="2941692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184" name="Tekstvak 183">
            <a:extLst>
              <a:ext uri="{FF2B5EF4-FFF2-40B4-BE49-F238E27FC236}">
                <a16:creationId xmlns:a16="http://schemas.microsoft.com/office/drawing/2014/main" id="{D5F14D7B-A358-D441-98E3-FDB9D77DB908}"/>
              </a:ext>
            </a:extLst>
          </p:cNvPr>
          <p:cNvSpPr txBox="1"/>
          <p:nvPr/>
        </p:nvSpPr>
        <p:spPr>
          <a:xfrm>
            <a:off x="5937848" y="2627638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190" name="Tekstvak 189">
            <a:extLst>
              <a:ext uri="{FF2B5EF4-FFF2-40B4-BE49-F238E27FC236}">
                <a16:creationId xmlns:a16="http://schemas.microsoft.com/office/drawing/2014/main" id="{C6F1F57C-BB52-304B-B025-7E8901ACB0F5}"/>
              </a:ext>
            </a:extLst>
          </p:cNvPr>
          <p:cNvSpPr txBox="1"/>
          <p:nvPr/>
        </p:nvSpPr>
        <p:spPr>
          <a:xfrm>
            <a:off x="4304122" y="2837045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193" name="Tekstvak 192">
            <a:extLst>
              <a:ext uri="{FF2B5EF4-FFF2-40B4-BE49-F238E27FC236}">
                <a16:creationId xmlns:a16="http://schemas.microsoft.com/office/drawing/2014/main" id="{F75B5485-2EBA-D146-92E8-72BCA04005D8}"/>
              </a:ext>
            </a:extLst>
          </p:cNvPr>
          <p:cNvSpPr txBox="1"/>
          <p:nvPr/>
        </p:nvSpPr>
        <p:spPr>
          <a:xfrm>
            <a:off x="5961339" y="2933841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60" name="Tekstvak 59">
            <a:extLst>
              <a:ext uri="{FF2B5EF4-FFF2-40B4-BE49-F238E27FC236}">
                <a16:creationId xmlns:a16="http://schemas.microsoft.com/office/drawing/2014/main" id="{472A8749-F0EC-5E4C-897B-AC9E1E357608}"/>
              </a:ext>
            </a:extLst>
          </p:cNvPr>
          <p:cNvSpPr txBox="1"/>
          <p:nvPr/>
        </p:nvSpPr>
        <p:spPr>
          <a:xfrm>
            <a:off x="142025" y="2357409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Zelfzeker</a:t>
            </a:r>
          </a:p>
        </p:txBody>
      </p:sp>
      <p:sp>
        <p:nvSpPr>
          <p:cNvPr id="61" name="Tekstvak 60">
            <a:extLst>
              <a:ext uri="{FF2B5EF4-FFF2-40B4-BE49-F238E27FC236}">
                <a16:creationId xmlns:a16="http://schemas.microsoft.com/office/drawing/2014/main" id="{BA6394D8-03BC-D34E-B018-8E950066BD46}"/>
              </a:ext>
            </a:extLst>
          </p:cNvPr>
          <p:cNvSpPr txBox="1"/>
          <p:nvPr/>
        </p:nvSpPr>
        <p:spPr>
          <a:xfrm>
            <a:off x="893157" y="2376437"/>
            <a:ext cx="8034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Medelevend</a:t>
            </a:r>
          </a:p>
        </p:txBody>
      </p:sp>
      <p:sp>
        <p:nvSpPr>
          <p:cNvPr id="62" name="Tekstvak 61">
            <a:extLst>
              <a:ext uri="{FF2B5EF4-FFF2-40B4-BE49-F238E27FC236}">
                <a16:creationId xmlns:a16="http://schemas.microsoft.com/office/drawing/2014/main" id="{66E73D6C-D22B-224C-92D3-178C6246D70B}"/>
              </a:ext>
            </a:extLst>
          </p:cNvPr>
          <p:cNvSpPr txBox="1"/>
          <p:nvPr/>
        </p:nvSpPr>
        <p:spPr>
          <a:xfrm>
            <a:off x="1769932" y="2274417"/>
            <a:ext cx="7774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Zin voor contact</a:t>
            </a:r>
          </a:p>
        </p:txBody>
      </p:sp>
      <p:sp>
        <p:nvSpPr>
          <p:cNvPr id="63" name="Tekstvak 62">
            <a:extLst>
              <a:ext uri="{FF2B5EF4-FFF2-40B4-BE49-F238E27FC236}">
                <a16:creationId xmlns:a16="http://schemas.microsoft.com/office/drawing/2014/main" id="{4FBB8682-529A-8145-B3F2-485DDADCF0C2}"/>
              </a:ext>
            </a:extLst>
          </p:cNvPr>
          <p:cNvSpPr txBox="1"/>
          <p:nvPr/>
        </p:nvSpPr>
        <p:spPr>
          <a:xfrm>
            <a:off x="2703432" y="2371834"/>
            <a:ext cx="6190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Concreet</a:t>
            </a:r>
          </a:p>
        </p:txBody>
      </p:sp>
      <p:sp>
        <p:nvSpPr>
          <p:cNvPr id="68" name="Tekstvak 67">
            <a:extLst>
              <a:ext uri="{FF2B5EF4-FFF2-40B4-BE49-F238E27FC236}">
                <a16:creationId xmlns:a16="http://schemas.microsoft.com/office/drawing/2014/main" id="{8D4394CA-FDC6-0040-BE46-CEC7CB8F33D2}"/>
              </a:ext>
            </a:extLst>
          </p:cNvPr>
          <p:cNvSpPr txBox="1"/>
          <p:nvPr/>
        </p:nvSpPr>
        <p:spPr>
          <a:xfrm>
            <a:off x="91397" y="3326040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Tolerant</a:t>
            </a:r>
          </a:p>
        </p:txBody>
      </p:sp>
      <p:sp>
        <p:nvSpPr>
          <p:cNvPr id="69" name="Tekstvak 68">
            <a:extLst>
              <a:ext uri="{FF2B5EF4-FFF2-40B4-BE49-F238E27FC236}">
                <a16:creationId xmlns:a16="http://schemas.microsoft.com/office/drawing/2014/main" id="{BA752B8A-7ED8-7949-9AD4-E815568894E4}"/>
              </a:ext>
            </a:extLst>
          </p:cNvPr>
          <p:cNvSpPr txBox="1"/>
          <p:nvPr/>
        </p:nvSpPr>
        <p:spPr>
          <a:xfrm>
            <a:off x="933772" y="3328667"/>
            <a:ext cx="715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Categoriek</a:t>
            </a:r>
          </a:p>
        </p:txBody>
      </p:sp>
      <p:sp>
        <p:nvSpPr>
          <p:cNvPr id="70" name="Tekstvak 69">
            <a:extLst>
              <a:ext uri="{FF2B5EF4-FFF2-40B4-BE49-F238E27FC236}">
                <a16:creationId xmlns:a16="http://schemas.microsoft.com/office/drawing/2014/main" id="{B1963B04-FB6F-304D-8AC8-53B131FF7A90}"/>
              </a:ext>
            </a:extLst>
          </p:cNvPr>
          <p:cNvSpPr txBox="1"/>
          <p:nvPr/>
        </p:nvSpPr>
        <p:spPr>
          <a:xfrm>
            <a:off x="1758151" y="3336288"/>
            <a:ext cx="8354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Gecultiveerd</a:t>
            </a:r>
          </a:p>
        </p:txBody>
      </p:sp>
      <p:sp>
        <p:nvSpPr>
          <p:cNvPr id="71" name="Tekstvak 70">
            <a:extLst>
              <a:ext uri="{FF2B5EF4-FFF2-40B4-BE49-F238E27FC236}">
                <a16:creationId xmlns:a16="http://schemas.microsoft.com/office/drawing/2014/main" id="{B45FE7AE-91BD-BC41-BAE7-F40951AA4444}"/>
              </a:ext>
            </a:extLst>
          </p:cNvPr>
          <p:cNvSpPr txBox="1"/>
          <p:nvPr/>
        </p:nvSpPr>
        <p:spPr>
          <a:xfrm>
            <a:off x="2627099" y="3325582"/>
            <a:ext cx="715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Toegeeflijk</a:t>
            </a:r>
          </a:p>
        </p:txBody>
      </p:sp>
      <p:sp>
        <p:nvSpPr>
          <p:cNvPr id="177" name="Tekstvak 176">
            <a:extLst>
              <a:ext uri="{FF2B5EF4-FFF2-40B4-BE49-F238E27FC236}">
                <a16:creationId xmlns:a16="http://schemas.microsoft.com/office/drawing/2014/main" id="{670DFF59-D468-DD48-92B1-6BB54EDD2F94}"/>
              </a:ext>
            </a:extLst>
          </p:cNvPr>
          <p:cNvSpPr txBox="1"/>
          <p:nvPr/>
        </p:nvSpPr>
        <p:spPr>
          <a:xfrm>
            <a:off x="2141239" y="2633004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178" name="Tekstvak 177">
            <a:extLst>
              <a:ext uri="{FF2B5EF4-FFF2-40B4-BE49-F238E27FC236}">
                <a16:creationId xmlns:a16="http://schemas.microsoft.com/office/drawing/2014/main" id="{FF8C61AA-DA17-0048-968D-8CF3880DA9AE}"/>
              </a:ext>
            </a:extLst>
          </p:cNvPr>
          <p:cNvSpPr txBox="1"/>
          <p:nvPr/>
        </p:nvSpPr>
        <p:spPr>
          <a:xfrm>
            <a:off x="509925" y="2619019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185" name="Tekstvak 184">
            <a:extLst>
              <a:ext uri="{FF2B5EF4-FFF2-40B4-BE49-F238E27FC236}">
                <a16:creationId xmlns:a16="http://schemas.microsoft.com/office/drawing/2014/main" id="{2682D1BE-69C4-944C-B648-DCA46F7CBD1F}"/>
              </a:ext>
            </a:extLst>
          </p:cNvPr>
          <p:cNvSpPr txBox="1"/>
          <p:nvPr/>
        </p:nvSpPr>
        <p:spPr>
          <a:xfrm>
            <a:off x="967773" y="2931008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186" name="Tekstvak 185">
            <a:extLst>
              <a:ext uri="{FF2B5EF4-FFF2-40B4-BE49-F238E27FC236}">
                <a16:creationId xmlns:a16="http://schemas.microsoft.com/office/drawing/2014/main" id="{3CC559BA-FE2B-4A4A-B508-67F61D399872}"/>
              </a:ext>
            </a:extLst>
          </p:cNvPr>
          <p:cNvSpPr txBox="1"/>
          <p:nvPr/>
        </p:nvSpPr>
        <p:spPr>
          <a:xfrm>
            <a:off x="2630949" y="2636358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187" name="Tekstvak 186">
            <a:extLst>
              <a:ext uri="{FF2B5EF4-FFF2-40B4-BE49-F238E27FC236}">
                <a16:creationId xmlns:a16="http://schemas.microsoft.com/office/drawing/2014/main" id="{EAC987BA-C4AD-1A48-A78A-31AEF1534B5F}"/>
              </a:ext>
            </a:extLst>
          </p:cNvPr>
          <p:cNvSpPr txBox="1"/>
          <p:nvPr/>
        </p:nvSpPr>
        <p:spPr>
          <a:xfrm>
            <a:off x="995672" y="2526754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188" name="Tekstvak 187">
            <a:extLst>
              <a:ext uri="{FF2B5EF4-FFF2-40B4-BE49-F238E27FC236}">
                <a16:creationId xmlns:a16="http://schemas.microsoft.com/office/drawing/2014/main" id="{A22EFCEE-6C75-B844-8307-33A7D8722999}"/>
              </a:ext>
            </a:extLst>
          </p:cNvPr>
          <p:cNvSpPr txBox="1"/>
          <p:nvPr/>
        </p:nvSpPr>
        <p:spPr>
          <a:xfrm>
            <a:off x="488648" y="2809928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191" name="Tekstvak 190">
            <a:extLst>
              <a:ext uri="{FF2B5EF4-FFF2-40B4-BE49-F238E27FC236}">
                <a16:creationId xmlns:a16="http://schemas.microsoft.com/office/drawing/2014/main" id="{2DAEA8CB-BD9C-ED4D-899E-2DFF5AAAD9F2}"/>
              </a:ext>
            </a:extLst>
          </p:cNvPr>
          <p:cNvSpPr txBox="1"/>
          <p:nvPr/>
        </p:nvSpPr>
        <p:spPr>
          <a:xfrm>
            <a:off x="2138872" y="2827418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192" name="Tekstvak 191">
            <a:extLst>
              <a:ext uri="{FF2B5EF4-FFF2-40B4-BE49-F238E27FC236}">
                <a16:creationId xmlns:a16="http://schemas.microsoft.com/office/drawing/2014/main" id="{80B065A5-F9E5-E646-9489-96198251C3E9}"/>
              </a:ext>
            </a:extLst>
          </p:cNvPr>
          <p:cNvSpPr txBox="1"/>
          <p:nvPr/>
        </p:nvSpPr>
        <p:spPr>
          <a:xfrm>
            <a:off x="2648174" y="2933841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195" name="Tekstvak 194">
            <a:extLst>
              <a:ext uri="{FF2B5EF4-FFF2-40B4-BE49-F238E27FC236}">
                <a16:creationId xmlns:a16="http://schemas.microsoft.com/office/drawing/2014/main" id="{144F6F9C-FA0B-8141-B5D9-775C2BB395A5}"/>
              </a:ext>
            </a:extLst>
          </p:cNvPr>
          <p:cNvSpPr txBox="1"/>
          <p:nvPr/>
        </p:nvSpPr>
        <p:spPr>
          <a:xfrm>
            <a:off x="502955" y="4034374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196" name="Tekstvak 195">
            <a:extLst>
              <a:ext uri="{FF2B5EF4-FFF2-40B4-BE49-F238E27FC236}">
                <a16:creationId xmlns:a16="http://schemas.microsoft.com/office/drawing/2014/main" id="{60DBEE65-AC98-5E46-A3EE-FE09501455D9}"/>
              </a:ext>
            </a:extLst>
          </p:cNvPr>
          <p:cNvSpPr txBox="1"/>
          <p:nvPr/>
        </p:nvSpPr>
        <p:spPr>
          <a:xfrm>
            <a:off x="2665544" y="4056479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197" name="Tekstvak 196">
            <a:extLst>
              <a:ext uri="{FF2B5EF4-FFF2-40B4-BE49-F238E27FC236}">
                <a16:creationId xmlns:a16="http://schemas.microsoft.com/office/drawing/2014/main" id="{45F662C1-602B-0A40-8F2E-967A03ECCC12}"/>
              </a:ext>
            </a:extLst>
          </p:cNvPr>
          <p:cNvSpPr txBox="1"/>
          <p:nvPr/>
        </p:nvSpPr>
        <p:spPr>
          <a:xfrm>
            <a:off x="984609" y="3929918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02" name="Tekstvak 201">
            <a:extLst>
              <a:ext uri="{FF2B5EF4-FFF2-40B4-BE49-F238E27FC236}">
                <a16:creationId xmlns:a16="http://schemas.microsoft.com/office/drawing/2014/main" id="{4A082319-3631-C142-AF85-E008E842C267}"/>
              </a:ext>
            </a:extLst>
          </p:cNvPr>
          <p:cNvSpPr txBox="1"/>
          <p:nvPr/>
        </p:nvSpPr>
        <p:spPr>
          <a:xfrm>
            <a:off x="493283" y="4364718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03" name="Tekstvak 202">
            <a:extLst>
              <a:ext uri="{FF2B5EF4-FFF2-40B4-BE49-F238E27FC236}">
                <a16:creationId xmlns:a16="http://schemas.microsoft.com/office/drawing/2014/main" id="{3FC63136-FE10-EB48-A3DB-E7640B5EF26E}"/>
              </a:ext>
            </a:extLst>
          </p:cNvPr>
          <p:cNvSpPr txBox="1"/>
          <p:nvPr/>
        </p:nvSpPr>
        <p:spPr>
          <a:xfrm>
            <a:off x="2132368" y="4049252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04" name="Tekstvak 203">
            <a:extLst>
              <a:ext uri="{FF2B5EF4-FFF2-40B4-BE49-F238E27FC236}">
                <a16:creationId xmlns:a16="http://schemas.microsoft.com/office/drawing/2014/main" id="{6584E147-69CB-124D-803C-1D895C0F4178}"/>
              </a:ext>
            </a:extLst>
          </p:cNvPr>
          <p:cNvSpPr txBox="1"/>
          <p:nvPr/>
        </p:nvSpPr>
        <p:spPr>
          <a:xfrm>
            <a:off x="2636358" y="4321543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10" name="Tekstvak 209">
            <a:extLst>
              <a:ext uri="{FF2B5EF4-FFF2-40B4-BE49-F238E27FC236}">
                <a16:creationId xmlns:a16="http://schemas.microsoft.com/office/drawing/2014/main" id="{6F2E3EFC-ACB9-C244-AB2B-1EC09B851F06}"/>
              </a:ext>
            </a:extLst>
          </p:cNvPr>
          <p:cNvSpPr txBox="1"/>
          <p:nvPr/>
        </p:nvSpPr>
        <p:spPr>
          <a:xfrm>
            <a:off x="2138872" y="4352320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11" name="Tekstvak 210">
            <a:extLst>
              <a:ext uri="{FF2B5EF4-FFF2-40B4-BE49-F238E27FC236}">
                <a16:creationId xmlns:a16="http://schemas.microsoft.com/office/drawing/2014/main" id="{FFDDB8D9-6406-2740-AC0F-58DE856DBCA2}"/>
              </a:ext>
            </a:extLst>
          </p:cNvPr>
          <p:cNvSpPr txBox="1"/>
          <p:nvPr/>
        </p:nvSpPr>
        <p:spPr>
          <a:xfrm>
            <a:off x="987020" y="4364718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88" name="Tekstvak 87">
            <a:extLst>
              <a:ext uri="{FF2B5EF4-FFF2-40B4-BE49-F238E27FC236}">
                <a16:creationId xmlns:a16="http://schemas.microsoft.com/office/drawing/2014/main" id="{65D8CE59-9B8F-0947-AEBC-589868B078A0}"/>
              </a:ext>
            </a:extLst>
          </p:cNvPr>
          <p:cNvSpPr txBox="1"/>
          <p:nvPr/>
        </p:nvSpPr>
        <p:spPr>
          <a:xfrm>
            <a:off x="3490981" y="949453"/>
            <a:ext cx="5293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Joviaal</a:t>
            </a:r>
          </a:p>
        </p:txBody>
      </p:sp>
      <p:sp>
        <p:nvSpPr>
          <p:cNvPr id="89" name="Tekstvak 88">
            <a:extLst>
              <a:ext uri="{FF2B5EF4-FFF2-40B4-BE49-F238E27FC236}">
                <a16:creationId xmlns:a16="http://schemas.microsoft.com/office/drawing/2014/main" id="{4257F634-9B72-3340-BC55-D479779A75A0}"/>
              </a:ext>
            </a:extLst>
          </p:cNvPr>
          <p:cNvSpPr txBox="1"/>
          <p:nvPr/>
        </p:nvSpPr>
        <p:spPr>
          <a:xfrm>
            <a:off x="4398188" y="938140"/>
            <a:ext cx="6206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Constant</a:t>
            </a:r>
          </a:p>
        </p:txBody>
      </p:sp>
      <p:sp>
        <p:nvSpPr>
          <p:cNvPr id="90" name="Tekstvak 89">
            <a:extLst>
              <a:ext uri="{FF2B5EF4-FFF2-40B4-BE49-F238E27FC236}">
                <a16:creationId xmlns:a16="http://schemas.microsoft.com/office/drawing/2014/main" id="{A9D88075-5763-5F4F-9272-BFAEDB86BE3A}"/>
              </a:ext>
            </a:extLst>
          </p:cNvPr>
          <p:cNvSpPr txBox="1"/>
          <p:nvPr/>
        </p:nvSpPr>
        <p:spPr>
          <a:xfrm>
            <a:off x="5100552" y="936020"/>
            <a:ext cx="8996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Conventioneel</a:t>
            </a:r>
          </a:p>
        </p:txBody>
      </p:sp>
      <p:sp>
        <p:nvSpPr>
          <p:cNvPr id="91" name="Tekstvak 90">
            <a:extLst>
              <a:ext uri="{FF2B5EF4-FFF2-40B4-BE49-F238E27FC236}">
                <a16:creationId xmlns:a16="http://schemas.microsoft.com/office/drawing/2014/main" id="{9A3E71EF-490A-AE4A-A45F-D0907557B150}"/>
              </a:ext>
            </a:extLst>
          </p:cNvPr>
          <p:cNvSpPr txBox="1"/>
          <p:nvPr/>
        </p:nvSpPr>
        <p:spPr>
          <a:xfrm>
            <a:off x="6019051" y="927130"/>
            <a:ext cx="686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Babbelaar</a:t>
            </a:r>
          </a:p>
        </p:txBody>
      </p:sp>
      <p:sp>
        <p:nvSpPr>
          <p:cNvPr id="96" name="Tekstvak 95">
            <a:extLst>
              <a:ext uri="{FF2B5EF4-FFF2-40B4-BE49-F238E27FC236}">
                <a16:creationId xmlns:a16="http://schemas.microsoft.com/office/drawing/2014/main" id="{BE617A41-02F8-A244-9794-F154877E085D}"/>
              </a:ext>
            </a:extLst>
          </p:cNvPr>
          <p:cNvSpPr txBox="1"/>
          <p:nvPr/>
        </p:nvSpPr>
        <p:spPr>
          <a:xfrm>
            <a:off x="3475876" y="1901494"/>
            <a:ext cx="7393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Prikkelbaar</a:t>
            </a:r>
          </a:p>
        </p:txBody>
      </p:sp>
      <p:sp>
        <p:nvSpPr>
          <p:cNvPr id="97" name="Tekstvak 96">
            <a:extLst>
              <a:ext uri="{FF2B5EF4-FFF2-40B4-BE49-F238E27FC236}">
                <a16:creationId xmlns:a16="http://schemas.microsoft.com/office/drawing/2014/main" id="{35744754-13B3-F14A-9F24-8A8CE06A9427}"/>
              </a:ext>
            </a:extLst>
          </p:cNvPr>
          <p:cNvSpPr txBox="1"/>
          <p:nvPr/>
        </p:nvSpPr>
        <p:spPr>
          <a:xfrm>
            <a:off x="4435277" y="1834005"/>
            <a:ext cx="8484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Weinig gevoelig</a:t>
            </a:r>
          </a:p>
        </p:txBody>
      </p:sp>
      <p:sp>
        <p:nvSpPr>
          <p:cNvPr id="98" name="Tekstvak 97">
            <a:extLst>
              <a:ext uri="{FF2B5EF4-FFF2-40B4-BE49-F238E27FC236}">
                <a16:creationId xmlns:a16="http://schemas.microsoft.com/office/drawing/2014/main" id="{5B5871E5-74D1-F844-8164-058761CB3D37}"/>
              </a:ext>
            </a:extLst>
          </p:cNvPr>
          <p:cNvSpPr txBox="1"/>
          <p:nvPr/>
        </p:nvSpPr>
        <p:spPr>
          <a:xfrm>
            <a:off x="5142556" y="1901447"/>
            <a:ext cx="6142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Beslisser</a:t>
            </a:r>
          </a:p>
        </p:txBody>
      </p:sp>
      <p:sp>
        <p:nvSpPr>
          <p:cNvPr id="99" name="Tekstvak 98">
            <a:extLst>
              <a:ext uri="{FF2B5EF4-FFF2-40B4-BE49-F238E27FC236}">
                <a16:creationId xmlns:a16="http://schemas.microsoft.com/office/drawing/2014/main" id="{EDCCF95F-9824-B944-B32F-BBFE8593A972}"/>
              </a:ext>
            </a:extLst>
          </p:cNvPr>
          <p:cNvSpPr txBox="1"/>
          <p:nvPr/>
        </p:nvSpPr>
        <p:spPr>
          <a:xfrm>
            <a:off x="6175226" y="1903304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Trouw</a:t>
            </a:r>
          </a:p>
        </p:txBody>
      </p:sp>
      <p:sp>
        <p:nvSpPr>
          <p:cNvPr id="215" name="Tekstvak 214">
            <a:extLst>
              <a:ext uri="{FF2B5EF4-FFF2-40B4-BE49-F238E27FC236}">
                <a16:creationId xmlns:a16="http://schemas.microsoft.com/office/drawing/2014/main" id="{9FBE912C-94E7-4D48-95EF-09150DA5909F}"/>
              </a:ext>
            </a:extLst>
          </p:cNvPr>
          <p:cNvSpPr txBox="1"/>
          <p:nvPr/>
        </p:nvSpPr>
        <p:spPr>
          <a:xfrm>
            <a:off x="3824801" y="1093072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16" name="Tekstvak 215">
            <a:extLst>
              <a:ext uri="{FF2B5EF4-FFF2-40B4-BE49-F238E27FC236}">
                <a16:creationId xmlns:a16="http://schemas.microsoft.com/office/drawing/2014/main" id="{D2C8B34E-D7FB-0648-BC18-667EF269361F}"/>
              </a:ext>
            </a:extLst>
          </p:cNvPr>
          <p:cNvSpPr txBox="1"/>
          <p:nvPr/>
        </p:nvSpPr>
        <p:spPr>
          <a:xfrm>
            <a:off x="3824801" y="1423977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17" name="Tekstvak 216">
            <a:extLst>
              <a:ext uri="{FF2B5EF4-FFF2-40B4-BE49-F238E27FC236}">
                <a16:creationId xmlns:a16="http://schemas.microsoft.com/office/drawing/2014/main" id="{30357E19-C164-934F-888E-8BED7A488208}"/>
              </a:ext>
            </a:extLst>
          </p:cNvPr>
          <p:cNvSpPr txBox="1"/>
          <p:nvPr/>
        </p:nvSpPr>
        <p:spPr>
          <a:xfrm>
            <a:off x="5454502" y="1093734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22" name="Tekstvak 221">
            <a:extLst>
              <a:ext uri="{FF2B5EF4-FFF2-40B4-BE49-F238E27FC236}">
                <a16:creationId xmlns:a16="http://schemas.microsoft.com/office/drawing/2014/main" id="{618BF02F-507F-3F4B-8DEC-92FA14013D07}"/>
              </a:ext>
            </a:extLst>
          </p:cNvPr>
          <p:cNvSpPr txBox="1"/>
          <p:nvPr/>
        </p:nvSpPr>
        <p:spPr>
          <a:xfrm>
            <a:off x="5942566" y="1518274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23" name="Tekstvak 222">
            <a:extLst>
              <a:ext uri="{FF2B5EF4-FFF2-40B4-BE49-F238E27FC236}">
                <a16:creationId xmlns:a16="http://schemas.microsoft.com/office/drawing/2014/main" id="{DF956497-6D03-9E4C-B103-7F6B89B6F784}"/>
              </a:ext>
            </a:extLst>
          </p:cNvPr>
          <p:cNvSpPr txBox="1"/>
          <p:nvPr/>
        </p:nvSpPr>
        <p:spPr>
          <a:xfrm>
            <a:off x="4318245" y="1190913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24" name="Tekstvak 223">
            <a:extLst>
              <a:ext uri="{FF2B5EF4-FFF2-40B4-BE49-F238E27FC236}">
                <a16:creationId xmlns:a16="http://schemas.microsoft.com/office/drawing/2014/main" id="{4BCB307B-806F-7E49-AA44-0DE2E5ABB48A}"/>
              </a:ext>
            </a:extLst>
          </p:cNvPr>
          <p:cNvSpPr txBox="1"/>
          <p:nvPr/>
        </p:nvSpPr>
        <p:spPr>
          <a:xfrm>
            <a:off x="4268786" y="1464592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25" name="Tekstvak 224">
            <a:extLst>
              <a:ext uri="{FF2B5EF4-FFF2-40B4-BE49-F238E27FC236}">
                <a16:creationId xmlns:a16="http://schemas.microsoft.com/office/drawing/2014/main" id="{431CFD91-4BF2-B141-85C9-7F10C004896C}"/>
              </a:ext>
            </a:extLst>
          </p:cNvPr>
          <p:cNvSpPr txBox="1"/>
          <p:nvPr/>
        </p:nvSpPr>
        <p:spPr>
          <a:xfrm>
            <a:off x="5468831" y="1516588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28" name="Tekstvak 227">
            <a:extLst>
              <a:ext uri="{FF2B5EF4-FFF2-40B4-BE49-F238E27FC236}">
                <a16:creationId xmlns:a16="http://schemas.microsoft.com/office/drawing/2014/main" id="{FE3BE23A-CC43-5740-8051-88388773464B}"/>
              </a:ext>
            </a:extLst>
          </p:cNvPr>
          <p:cNvSpPr txBox="1"/>
          <p:nvPr/>
        </p:nvSpPr>
        <p:spPr>
          <a:xfrm>
            <a:off x="5937848" y="1195221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92" name="Tekstvak 91">
            <a:extLst>
              <a:ext uri="{FF2B5EF4-FFF2-40B4-BE49-F238E27FC236}">
                <a16:creationId xmlns:a16="http://schemas.microsoft.com/office/drawing/2014/main" id="{F5B6F976-34D9-8A4A-89D5-3B23869FD67C}"/>
              </a:ext>
            </a:extLst>
          </p:cNvPr>
          <p:cNvSpPr txBox="1"/>
          <p:nvPr/>
        </p:nvSpPr>
        <p:spPr>
          <a:xfrm>
            <a:off x="142025" y="949716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Voorzichtig</a:t>
            </a:r>
          </a:p>
        </p:txBody>
      </p:sp>
      <p:sp>
        <p:nvSpPr>
          <p:cNvPr id="93" name="Tekstvak 92">
            <a:extLst>
              <a:ext uri="{FF2B5EF4-FFF2-40B4-BE49-F238E27FC236}">
                <a16:creationId xmlns:a16="http://schemas.microsoft.com/office/drawing/2014/main" id="{A495018E-1035-834D-8ADB-7B949DDA56B0}"/>
              </a:ext>
            </a:extLst>
          </p:cNvPr>
          <p:cNvSpPr txBox="1"/>
          <p:nvPr/>
        </p:nvSpPr>
        <p:spPr>
          <a:xfrm>
            <a:off x="1125137" y="949961"/>
            <a:ext cx="5084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Speels</a:t>
            </a:r>
          </a:p>
        </p:txBody>
      </p:sp>
      <p:sp>
        <p:nvSpPr>
          <p:cNvPr id="94" name="Tekstvak 93">
            <a:extLst>
              <a:ext uri="{FF2B5EF4-FFF2-40B4-BE49-F238E27FC236}">
                <a16:creationId xmlns:a16="http://schemas.microsoft.com/office/drawing/2014/main" id="{F26975D8-9FE8-DB4E-BF9E-3D1BC4181022}"/>
              </a:ext>
            </a:extLst>
          </p:cNvPr>
          <p:cNvSpPr txBox="1"/>
          <p:nvPr/>
        </p:nvSpPr>
        <p:spPr>
          <a:xfrm>
            <a:off x="1832460" y="962468"/>
            <a:ext cx="5693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Moedig</a:t>
            </a:r>
          </a:p>
        </p:txBody>
      </p:sp>
      <p:sp>
        <p:nvSpPr>
          <p:cNvPr id="95" name="Tekstvak 94">
            <a:extLst>
              <a:ext uri="{FF2B5EF4-FFF2-40B4-BE49-F238E27FC236}">
                <a16:creationId xmlns:a16="http://schemas.microsoft.com/office/drawing/2014/main" id="{21DA9151-A8DA-9748-B329-E45127473F22}"/>
              </a:ext>
            </a:extLst>
          </p:cNvPr>
          <p:cNvSpPr txBox="1"/>
          <p:nvPr/>
        </p:nvSpPr>
        <p:spPr>
          <a:xfrm>
            <a:off x="2410695" y="865759"/>
            <a:ext cx="9436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Vertrouwen-wekkend</a:t>
            </a:r>
          </a:p>
        </p:txBody>
      </p:sp>
      <p:sp>
        <p:nvSpPr>
          <p:cNvPr id="100" name="Tekstvak 99">
            <a:extLst>
              <a:ext uri="{FF2B5EF4-FFF2-40B4-BE49-F238E27FC236}">
                <a16:creationId xmlns:a16="http://schemas.microsoft.com/office/drawing/2014/main" id="{A53DC022-0D00-E54F-972C-DD069DD93F6A}"/>
              </a:ext>
            </a:extLst>
          </p:cNvPr>
          <p:cNvSpPr txBox="1"/>
          <p:nvPr/>
        </p:nvSpPr>
        <p:spPr>
          <a:xfrm>
            <a:off x="69787" y="1894943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Gehoorzaam</a:t>
            </a:r>
          </a:p>
        </p:txBody>
      </p:sp>
      <p:sp>
        <p:nvSpPr>
          <p:cNvPr id="101" name="Tekstvak 100">
            <a:extLst>
              <a:ext uri="{FF2B5EF4-FFF2-40B4-BE49-F238E27FC236}">
                <a16:creationId xmlns:a16="http://schemas.microsoft.com/office/drawing/2014/main" id="{A354EF8C-E89D-1B46-BC6D-D91046961131}"/>
              </a:ext>
            </a:extLst>
          </p:cNvPr>
          <p:cNvSpPr txBox="1"/>
          <p:nvPr/>
        </p:nvSpPr>
        <p:spPr>
          <a:xfrm>
            <a:off x="867055" y="1901470"/>
            <a:ext cx="7954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Individualist</a:t>
            </a:r>
          </a:p>
        </p:txBody>
      </p:sp>
      <p:sp>
        <p:nvSpPr>
          <p:cNvPr id="102" name="Tekstvak 101">
            <a:extLst>
              <a:ext uri="{FF2B5EF4-FFF2-40B4-BE49-F238E27FC236}">
                <a16:creationId xmlns:a16="http://schemas.microsoft.com/office/drawing/2014/main" id="{2708DAB8-66BB-3542-BE52-F95CF805749B}"/>
              </a:ext>
            </a:extLst>
          </p:cNvPr>
          <p:cNvSpPr txBox="1"/>
          <p:nvPr/>
        </p:nvSpPr>
        <p:spPr>
          <a:xfrm>
            <a:off x="1755965" y="1894943"/>
            <a:ext cx="7553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Bescheiden</a:t>
            </a:r>
          </a:p>
        </p:txBody>
      </p:sp>
      <p:sp>
        <p:nvSpPr>
          <p:cNvPr id="103" name="Tekstvak 102">
            <a:extLst>
              <a:ext uri="{FF2B5EF4-FFF2-40B4-BE49-F238E27FC236}">
                <a16:creationId xmlns:a16="http://schemas.microsoft.com/office/drawing/2014/main" id="{AF50C3D4-9EF3-2641-9845-7EFEC7C2031E}"/>
              </a:ext>
            </a:extLst>
          </p:cNvPr>
          <p:cNvSpPr txBox="1"/>
          <p:nvPr/>
        </p:nvSpPr>
        <p:spPr>
          <a:xfrm>
            <a:off x="2570283" y="1901447"/>
            <a:ext cx="8675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Onderworpen</a:t>
            </a:r>
          </a:p>
        </p:txBody>
      </p:sp>
      <p:sp>
        <p:nvSpPr>
          <p:cNvPr id="218" name="Tekstvak 217">
            <a:extLst>
              <a:ext uri="{FF2B5EF4-FFF2-40B4-BE49-F238E27FC236}">
                <a16:creationId xmlns:a16="http://schemas.microsoft.com/office/drawing/2014/main" id="{185A11BF-9D93-0E44-BFD4-D51E9F19CD17}"/>
              </a:ext>
            </a:extLst>
          </p:cNvPr>
          <p:cNvSpPr txBox="1"/>
          <p:nvPr/>
        </p:nvSpPr>
        <p:spPr>
          <a:xfrm>
            <a:off x="490127" y="1085505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19" name="Tekstvak 218">
            <a:extLst>
              <a:ext uri="{FF2B5EF4-FFF2-40B4-BE49-F238E27FC236}">
                <a16:creationId xmlns:a16="http://schemas.microsoft.com/office/drawing/2014/main" id="{3AB779A5-7941-7B4A-83A2-2BC4B29AA9C5}"/>
              </a:ext>
            </a:extLst>
          </p:cNvPr>
          <p:cNvSpPr txBox="1"/>
          <p:nvPr/>
        </p:nvSpPr>
        <p:spPr>
          <a:xfrm>
            <a:off x="2130073" y="1401135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20" name="Tekstvak 219">
            <a:extLst>
              <a:ext uri="{FF2B5EF4-FFF2-40B4-BE49-F238E27FC236}">
                <a16:creationId xmlns:a16="http://schemas.microsoft.com/office/drawing/2014/main" id="{AF6BE255-9DAC-6B4D-A880-8B4D650903DA}"/>
              </a:ext>
            </a:extLst>
          </p:cNvPr>
          <p:cNvSpPr txBox="1"/>
          <p:nvPr/>
        </p:nvSpPr>
        <p:spPr>
          <a:xfrm>
            <a:off x="2655706" y="1396197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21" name="Tekstvak 220">
            <a:extLst>
              <a:ext uri="{FF2B5EF4-FFF2-40B4-BE49-F238E27FC236}">
                <a16:creationId xmlns:a16="http://schemas.microsoft.com/office/drawing/2014/main" id="{816A252E-4E38-1542-8B05-43A2F5D56E10}"/>
              </a:ext>
            </a:extLst>
          </p:cNvPr>
          <p:cNvSpPr txBox="1"/>
          <p:nvPr/>
        </p:nvSpPr>
        <p:spPr>
          <a:xfrm>
            <a:off x="484799" y="1514517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26" name="Tekstvak 225">
            <a:extLst>
              <a:ext uri="{FF2B5EF4-FFF2-40B4-BE49-F238E27FC236}">
                <a16:creationId xmlns:a16="http://schemas.microsoft.com/office/drawing/2014/main" id="{CF9C99F9-DC64-BB45-A5C6-F3EDDEA81D25}"/>
              </a:ext>
            </a:extLst>
          </p:cNvPr>
          <p:cNvSpPr txBox="1"/>
          <p:nvPr/>
        </p:nvSpPr>
        <p:spPr>
          <a:xfrm>
            <a:off x="972783" y="1524245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27" name="Tekstvak 226">
            <a:extLst>
              <a:ext uri="{FF2B5EF4-FFF2-40B4-BE49-F238E27FC236}">
                <a16:creationId xmlns:a16="http://schemas.microsoft.com/office/drawing/2014/main" id="{C145D2F9-D76E-E644-9FB9-FA999B1FA1C1}"/>
              </a:ext>
            </a:extLst>
          </p:cNvPr>
          <p:cNvSpPr txBox="1"/>
          <p:nvPr/>
        </p:nvSpPr>
        <p:spPr>
          <a:xfrm>
            <a:off x="2117024" y="1197749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29" name="Tekstvak 228">
            <a:extLst>
              <a:ext uri="{FF2B5EF4-FFF2-40B4-BE49-F238E27FC236}">
                <a16:creationId xmlns:a16="http://schemas.microsoft.com/office/drawing/2014/main" id="{BC3B7701-973C-9347-9995-5EC5EDB194F1}"/>
              </a:ext>
            </a:extLst>
          </p:cNvPr>
          <p:cNvSpPr txBox="1"/>
          <p:nvPr/>
        </p:nvSpPr>
        <p:spPr>
          <a:xfrm>
            <a:off x="990482" y="1190913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30" name="Tekstvak 229">
            <a:extLst>
              <a:ext uri="{FF2B5EF4-FFF2-40B4-BE49-F238E27FC236}">
                <a16:creationId xmlns:a16="http://schemas.microsoft.com/office/drawing/2014/main" id="{C74D50D3-7A3C-C947-9898-3949E98BD900}"/>
              </a:ext>
            </a:extLst>
          </p:cNvPr>
          <p:cNvSpPr txBox="1"/>
          <p:nvPr/>
        </p:nvSpPr>
        <p:spPr>
          <a:xfrm>
            <a:off x="2646432" y="1207305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31" name="Tekstvak 230">
            <a:extLst>
              <a:ext uri="{FF2B5EF4-FFF2-40B4-BE49-F238E27FC236}">
                <a16:creationId xmlns:a16="http://schemas.microsoft.com/office/drawing/2014/main" id="{DD0285E6-E782-6640-826B-0FAB086AFA9C}"/>
              </a:ext>
            </a:extLst>
          </p:cNvPr>
          <p:cNvSpPr txBox="1"/>
          <p:nvPr/>
        </p:nvSpPr>
        <p:spPr>
          <a:xfrm>
            <a:off x="2139813" y="7167659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34" name="Tekstvak 233">
            <a:extLst>
              <a:ext uri="{FF2B5EF4-FFF2-40B4-BE49-F238E27FC236}">
                <a16:creationId xmlns:a16="http://schemas.microsoft.com/office/drawing/2014/main" id="{36D41C13-F7AB-0249-9475-D5D8BA02181A}"/>
              </a:ext>
            </a:extLst>
          </p:cNvPr>
          <p:cNvSpPr txBox="1"/>
          <p:nvPr/>
        </p:nvSpPr>
        <p:spPr>
          <a:xfrm>
            <a:off x="974777" y="7050938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38" name="Tekstvak 237">
            <a:extLst>
              <a:ext uri="{FF2B5EF4-FFF2-40B4-BE49-F238E27FC236}">
                <a16:creationId xmlns:a16="http://schemas.microsoft.com/office/drawing/2014/main" id="{AD2F9DA6-05BA-A349-ADE2-25C3E4508EA4}"/>
              </a:ext>
            </a:extLst>
          </p:cNvPr>
          <p:cNvSpPr txBox="1"/>
          <p:nvPr/>
        </p:nvSpPr>
        <p:spPr>
          <a:xfrm>
            <a:off x="2140919" y="7480899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39" name="Tekstvak 238">
            <a:extLst>
              <a:ext uri="{FF2B5EF4-FFF2-40B4-BE49-F238E27FC236}">
                <a16:creationId xmlns:a16="http://schemas.microsoft.com/office/drawing/2014/main" id="{51B01F89-B666-1D4D-83DD-025720AD3C71}"/>
              </a:ext>
            </a:extLst>
          </p:cNvPr>
          <p:cNvSpPr txBox="1"/>
          <p:nvPr/>
        </p:nvSpPr>
        <p:spPr>
          <a:xfrm>
            <a:off x="500361" y="7165275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44" name="Tekstvak 243">
            <a:extLst>
              <a:ext uri="{FF2B5EF4-FFF2-40B4-BE49-F238E27FC236}">
                <a16:creationId xmlns:a16="http://schemas.microsoft.com/office/drawing/2014/main" id="{42850E4A-F944-2C4A-A623-29454B22DE21}"/>
              </a:ext>
            </a:extLst>
          </p:cNvPr>
          <p:cNvSpPr txBox="1"/>
          <p:nvPr/>
        </p:nvSpPr>
        <p:spPr>
          <a:xfrm>
            <a:off x="967924" y="7483543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45" name="Tekstvak 244">
            <a:extLst>
              <a:ext uri="{FF2B5EF4-FFF2-40B4-BE49-F238E27FC236}">
                <a16:creationId xmlns:a16="http://schemas.microsoft.com/office/drawing/2014/main" id="{A4332060-15B5-2E48-B30A-5A7BF27566FD}"/>
              </a:ext>
            </a:extLst>
          </p:cNvPr>
          <p:cNvSpPr txBox="1"/>
          <p:nvPr/>
        </p:nvSpPr>
        <p:spPr>
          <a:xfrm>
            <a:off x="2647386" y="7476342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47" name="Tekstvak 246">
            <a:extLst>
              <a:ext uri="{FF2B5EF4-FFF2-40B4-BE49-F238E27FC236}">
                <a16:creationId xmlns:a16="http://schemas.microsoft.com/office/drawing/2014/main" id="{A1A3A9C2-B2C1-D54C-B30F-00F5D744809F}"/>
              </a:ext>
            </a:extLst>
          </p:cNvPr>
          <p:cNvSpPr txBox="1"/>
          <p:nvPr/>
        </p:nvSpPr>
        <p:spPr>
          <a:xfrm>
            <a:off x="467687" y="7436773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48" name="Tekstvak 247">
            <a:extLst>
              <a:ext uri="{FF2B5EF4-FFF2-40B4-BE49-F238E27FC236}">
                <a16:creationId xmlns:a16="http://schemas.microsoft.com/office/drawing/2014/main" id="{3AA4F04F-EBFB-794B-8F59-5F1DADD0403E}"/>
              </a:ext>
            </a:extLst>
          </p:cNvPr>
          <p:cNvSpPr txBox="1"/>
          <p:nvPr/>
        </p:nvSpPr>
        <p:spPr>
          <a:xfrm>
            <a:off x="2601577" y="7111993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B45D475-BB78-0340-BF86-086DF79F51C3}"/>
              </a:ext>
            </a:extLst>
          </p:cNvPr>
          <p:cNvSpPr txBox="1"/>
          <p:nvPr/>
        </p:nvSpPr>
        <p:spPr>
          <a:xfrm>
            <a:off x="5942566" y="5727937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120" name="Tekstvak 119">
            <a:extLst>
              <a:ext uri="{FF2B5EF4-FFF2-40B4-BE49-F238E27FC236}">
                <a16:creationId xmlns:a16="http://schemas.microsoft.com/office/drawing/2014/main" id="{A5EFD453-C410-0F4C-8CA4-6925847C7A5A}"/>
              </a:ext>
            </a:extLst>
          </p:cNvPr>
          <p:cNvSpPr txBox="1"/>
          <p:nvPr/>
        </p:nvSpPr>
        <p:spPr>
          <a:xfrm>
            <a:off x="3437828" y="5465760"/>
            <a:ext cx="6030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Winnaar</a:t>
            </a:r>
          </a:p>
        </p:txBody>
      </p:sp>
      <p:sp>
        <p:nvSpPr>
          <p:cNvPr id="121" name="Tekstvak 120">
            <a:extLst>
              <a:ext uri="{FF2B5EF4-FFF2-40B4-BE49-F238E27FC236}">
                <a16:creationId xmlns:a16="http://schemas.microsoft.com/office/drawing/2014/main" id="{EE4BD15F-5EC3-AE4E-A306-4B67E80D237A}"/>
              </a:ext>
            </a:extLst>
          </p:cNvPr>
          <p:cNvSpPr txBox="1"/>
          <p:nvPr/>
        </p:nvSpPr>
        <p:spPr>
          <a:xfrm>
            <a:off x="4360049" y="5458542"/>
            <a:ext cx="6335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Familiaal</a:t>
            </a:r>
          </a:p>
        </p:txBody>
      </p:sp>
      <p:sp>
        <p:nvSpPr>
          <p:cNvPr id="122" name="Tekstvak 121">
            <a:extLst>
              <a:ext uri="{FF2B5EF4-FFF2-40B4-BE49-F238E27FC236}">
                <a16:creationId xmlns:a16="http://schemas.microsoft.com/office/drawing/2014/main" id="{709B6DB0-C974-784F-A674-42A6563B61A9}"/>
              </a:ext>
            </a:extLst>
          </p:cNvPr>
          <p:cNvSpPr txBox="1"/>
          <p:nvPr/>
        </p:nvSpPr>
        <p:spPr>
          <a:xfrm>
            <a:off x="5096316" y="5410954"/>
            <a:ext cx="8649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Gediscipli-neerd</a:t>
            </a:r>
          </a:p>
        </p:txBody>
      </p:sp>
      <p:sp>
        <p:nvSpPr>
          <p:cNvPr id="123" name="Tekstvak 122">
            <a:extLst>
              <a:ext uri="{FF2B5EF4-FFF2-40B4-BE49-F238E27FC236}">
                <a16:creationId xmlns:a16="http://schemas.microsoft.com/office/drawing/2014/main" id="{173E1C37-6FDB-2B40-8A3B-C9FA442412FD}"/>
              </a:ext>
            </a:extLst>
          </p:cNvPr>
          <p:cNvSpPr txBox="1"/>
          <p:nvPr/>
        </p:nvSpPr>
        <p:spPr>
          <a:xfrm>
            <a:off x="5932789" y="5468946"/>
            <a:ext cx="7841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Edelmoedig</a:t>
            </a: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2D6A0636-4F1A-D841-B132-7007EAE2E820}"/>
              </a:ext>
            </a:extLst>
          </p:cNvPr>
          <p:cNvSpPr txBox="1"/>
          <p:nvPr/>
        </p:nvSpPr>
        <p:spPr>
          <a:xfrm>
            <a:off x="3427050" y="6441676"/>
            <a:ext cx="7938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Harmonieus</a:t>
            </a: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A7C5F6EC-94DA-084D-9198-2190DD9F3B09}"/>
              </a:ext>
            </a:extLst>
          </p:cNvPr>
          <p:cNvSpPr txBox="1"/>
          <p:nvPr/>
        </p:nvSpPr>
        <p:spPr>
          <a:xfrm>
            <a:off x="4521619" y="6430240"/>
            <a:ext cx="4972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Vrolijk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7BB8DA1E-27FF-E54F-BB2A-022728543D38}"/>
              </a:ext>
            </a:extLst>
          </p:cNvPr>
          <p:cNvSpPr txBox="1"/>
          <p:nvPr/>
        </p:nvSpPr>
        <p:spPr>
          <a:xfrm>
            <a:off x="5111460" y="6457035"/>
            <a:ext cx="7409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Doordrijver</a:t>
            </a:r>
          </a:p>
        </p:txBody>
      </p:sp>
      <p:sp>
        <p:nvSpPr>
          <p:cNvPr id="131" name="Tekstvak 130">
            <a:extLst>
              <a:ext uri="{FF2B5EF4-FFF2-40B4-BE49-F238E27FC236}">
                <a16:creationId xmlns:a16="http://schemas.microsoft.com/office/drawing/2014/main" id="{D7647ED6-8857-A64C-8D6E-DDF062120CA1}"/>
              </a:ext>
            </a:extLst>
          </p:cNvPr>
          <p:cNvSpPr txBox="1"/>
          <p:nvPr/>
        </p:nvSpPr>
        <p:spPr>
          <a:xfrm>
            <a:off x="5940558" y="6434928"/>
            <a:ext cx="7970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Geanimeerd</a:t>
            </a:r>
          </a:p>
        </p:txBody>
      </p:sp>
      <p:sp>
        <p:nvSpPr>
          <p:cNvPr id="250" name="Tekstvak 249">
            <a:extLst>
              <a:ext uri="{FF2B5EF4-FFF2-40B4-BE49-F238E27FC236}">
                <a16:creationId xmlns:a16="http://schemas.microsoft.com/office/drawing/2014/main" id="{B4D72643-FCE4-B844-8EAE-F7B14A78A69B}"/>
              </a:ext>
            </a:extLst>
          </p:cNvPr>
          <p:cNvSpPr txBox="1"/>
          <p:nvPr/>
        </p:nvSpPr>
        <p:spPr>
          <a:xfrm>
            <a:off x="5954403" y="5952036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51" name="Tekstvak 250">
            <a:extLst>
              <a:ext uri="{FF2B5EF4-FFF2-40B4-BE49-F238E27FC236}">
                <a16:creationId xmlns:a16="http://schemas.microsoft.com/office/drawing/2014/main" id="{8CA1C735-A0CF-D74A-ADCE-ABA2E4A34605}"/>
              </a:ext>
            </a:extLst>
          </p:cNvPr>
          <p:cNvSpPr txBox="1"/>
          <p:nvPr/>
        </p:nvSpPr>
        <p:spPr>
          <a:xfrm>
            <a:off x="4309492" y="5945516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52" name="Tekstvak 251">
            <a:extLst>
              <a:ext uri="{FF2B5EF4-FFF2-40B4-BE49-F238E27FC236}">
                <a16:creationId xmlns:a16="http://schemas.microsoft.com/office/drawing/2014/main" id="{F921DEA5-8485-1D4D-8AD6-71CE159D3198}"/>
              </a:ext>
            </a:extLst>
          </p:cNvPr>
          <p:cNvSpPr txBox="1"/>
          <p:nvPr/>
        </p:nvSpPr>
        <p:spPr>
          <a:xfrm>
            <a:off x="3814109" y="5938798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53" name="Tekstvak 252">
            <a:extLst>
              <a:ext uri="{FF2B5EF4-FFF2-40B4-BE49-F238E27FC236}">
                <a16:creationId xmlns:a16="http://schemas.microsoft.com/office/drawing/2014/main" id="{5AB85E2A-744D-D74F-AEB7-0ECB03EEF432}"/>
              </a:ext>
            </a:extLst>
          </p:cNvPr>
          <p:cNvSpPr txBox="1"/>
          <p:nvPr/>
        </p:nvSpPr>
        <p:spPr>
          <a:xfrm>
            <a:off x="3799873" y="5730067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54" name="Tekstvak 253">
            <a:extLst>
              <a:ext uri="{FF2B5EF4-FFF2-40B4-BE49-F238E27FC236}">
                <a16:creationId xmlns:a16="http://schemas.microsoft.com/office/drawing/2014/main" id="{0C8F96B3-CB41-1F49-B49A-1166D3C6938E}"/>
              </a:ext>
            </a:extLst>
          </p:cNvPr>
          <p:cNvSpPr txBox="1"/>
          <p:nvPr/>
        </p:nvSpPr>
        <p:spPr>
          <a:xfrm>
            <a:off x="5453364" y="606165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59" name="Tekstvak 258">
            <a:extLst>
              <a:ext uri="{FF2B5EF4-FFF2-40B4-BE49-F238E27FC236}">
                <a16:creationId xmlns:a16="http://schemas.microsoft.com/office/drawing/2014/main" id="{1EDCF686-69E5-364D-A998-25DA46BCC238}"/>
              </a:ext>
            </a:extLst>
          </p:cNvPr>
          <p:cNvSpPr txBox="1"/>
          <p:nvPr/>
        </p:nvSpPr>
        <p:spPr>
          <a:xfrm>
            <a:off x="4300344" y="5742688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62" name="Tekstvak 261">
            <a:extLst>
              <a:ext uri="{FF2B5EF4-FFF2-40B4-BE49-F238E27FC236}">
                <a16:creationId xmlns:a16="http://schemas.microsoft.com/office/drawing/2014/main" id="{6B9F3A41-1E34-D143-82ED-17D2373FE18D}"/>
              </a:ext>
            </a:extLst>
          </p:cNvPr>
          <p:cNvSpPr txBox="1"/>
          <p:nvPr/>
        </p:nvSpPr>
        <p:spPr>
          <a:xfrm>
            <a:off x="5421074" y="5675816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124" name="Tekstvak 123">
            <a:extLst>
              <a:ext uri="{FF2B5EF4-FFF2-40B4-BE49-F238E27FC236}">
                <a16:creationId xmlns:a16="http://schemas.microsoft.com/office/drawing/2014/main" id="{93AD410F-7E3B-BE4B-B213-7541FFC2D2C8}"/>
              </a:ext>
            </a:extLst>
          </p:cNvPr>
          <p:cNvSpPr txBox="1"/>
          <p:nvPr/>
        </p:nvSpPr>
        <p:spPr>
          <a:xfrm>
            <a:off x="116776" y="5473888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Wilskrachtig</a:t>
            </a:r>
          </a:p>
        </p:txBody>
      </p:sp>
      <p:sp>
        <p:nvSpPr>
          <p:cNvPr id="125" name="Tekstvak 124">
            <a:extLst>
              <a:ext uri="{FF2B5EF4-FFF2-40B4-BE49-F238E27FC236}">
                <a16:creationId xmlns:a16="http://schemas.microsoft.com/office/drawing/2014/main" id="{7CD37C8F-7FCE-8B45-915A-CB5BE9D96C72}"/>
              </a:ext>
            </a:extLst>
          </p:cNvPr>
          <p:cNvSpPr txBox="1"/>
          <p:nvPr/>
        </p:nvSpPr>
        <p:spPr>
          <a:xfrm>
            <a:off x="848444" y="5474533"/>
            <a:ext cx="9124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Breeddenkend</a:t>
            </a:r>
          </a:p>
        </p:txBody>
      </p:sp>
      <p:sp>
        <p:nvSpPr>
          <p:cNvPr id="126" name="Tekstvak 125">
            <a:extLst>
              <a:ext uri="{FF2B5EF4-FFF2-40B4-BE49-F238E27FC236}">
                <a16:creationId xmlns:a16="http://schemas.microsoft.com/office/drawing/2014/main" id="{ED00DC89-693E-FA47-8E23-F34907168F45}"/>
              </a:ext>
            </a:extLst>
          </p:cNvPr>
          <p:cNvSpPr txBox="1"/>
          <p:nvPr/>
        </p:nvSpPr>
        <p:spPr>
          <a:xfrm>
            <a:off x="1785695" y="5463999"/>
            <a:ext cx="5325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Pionier</a:t>
            </a:r>
          </a:p>
        </p:txBody>
      </p:sp>
      <p:sp>
        <p:nvSpPr>
          <p:cNvPr id="127" name="Tekstvak 126">
            <a:extLst>
              <a:ext uri="{FF2B5EF4-FFF2-40B4-BE49-F238E27FC236}">
                <a16:creationId xmlns:a16="http://schemas.microsoft.com/office/drawing/2014/main" id="{B89DD4C5-D0A2-F54C-8E39-7B0C442FEE50}"/>
              </a:ext>
            </a:extLst>
          </p:cNvPr>
          <p:cNvSpPr txBox="1"/>
          <p:nvPr/>
        </p:nvSpPr>
        <p:spPr>
          <a:xfrm>
            <a:off x="2691121" y="5466236"/>
            <a:ext cx="6110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Optimist</a:t>
            </a:r>
          </a:p>
        </p:txBody>
      </p:sp>
      <p:sp>
        <p:nvSpPr>
          <p:cNvPr id="132" name="Tekstvak 131">
            <a:extLst>
              <a:ext uri="{FF2B5EF4-FFF2-40B4-BE49-F238E27FC236}">
                <a16:creationId xmlns:a16="http://schemas.microsoft.com/office/drawing/2014/main" id="{5ACD02C3-623B-8846-82EB-1CFD1C58003C}"/>
              </a:ext>
            </a:extLst>
          </p:cNvPr>
          <p:cNvSpPr txBox="1"/>
          <p:nvPr/>
        </p:nvSpPr>
        <p:spPr>
          <a:xfrm>
            <a:off x="142025" y="6450714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Ordelijk</a:t>
            </a:r>
          </a:p>
        </p:txBody>
      </p:sp>
      <p:sp>
        <p:nvSpPr>
          <p:cNvPr id="133" name="Tekstvak 132">
            <a:extLst>
              <a:ext uri="{FF2B5EF4-FFF2-40B4-BE49-F238E27FC236}">
                <a16:creationId xmlns:a16="http://schemas.microsoft.com/office/drawing/2014/main" id="{E204895A-D5C5-7F46-9DE6-46126D630657}"/>
              </a:ext>
            </a:extLst>
          </p:cNvPr>
          <p:cNvSpPr txBox="1"/>
          <p:nvPr/>
        </p:nvSpPr>
        <p:spPr>
          <a:xfrm>
            <a:off x="976210" y="6440729"/>
            <a:ext cx="7681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Verzoenend</a:t>
            </a:r>
          </a:p>
        </p:txBody>
      </p:sp>
      <p:sp>
        <p:nvSpPr>
          <p:cNvPr id="134" name="Tekstvak 133">
            <a:extLst>
              <a:ext uri="{FF2B5EF4-FFF2-40B4-BE49-F238E27FC236}">
                <a16:creationId xmlns:a16="http://schemas.microsoft.com/office/drawing/2014/main" id="{6E15D9BF-445F-BC4D-8645-317FCAE742A1}"/>
              </a:ext>
            </a:extLst>
          </p:cNvPr>
          <p:cNvSpPr txBox="1"/>
          <p:nvPr/>
        </p:nvSpPr>
        <p:spPr>
          <a:xfrm>
            <a:off x="1794217" y="6428269"/>
            <a:ext cx="7633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Traditioneel</a:t>
            </a:r>
          </a:p>
        </p:txBody>
      </p:sp>
      <p:sp>
        <p:nvSpPr>
          <p:cNvPr id="135" name="Tekstvak 134">
            <a:extLst>
              <a:ext uri="{FF2B5EF4-FFF2-40B4-BE49-F238E27FC236}">
                <a16:creationId xmlns:a16="http://schemas.microsoft.com/office/drawing/2014/main" id="{F4D5C454-D856-AC40-9962-33EA5B111244}"/>
              </a:ext>
            </a:extLst>
          </p:cNvPr>
          <p:cNvSpPr txBox="1"/>
          <p:nvPr/>
        </p:nvSpPr>
        <p:spPr>
          <a:xfrm>
            <a:off x="2630305" y="6443583"/>
            <a:ext cx="7120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Respectvol</a:t>
            </a:r>
          </a:p>
        </p:txBody>
      </p:sp>
      <p:sp>
        <p:nvSpPr>
          <p:cNvPr id="249" name="Tekstvak 248">
            <a:extLst>
              <a:ext uri="{FF2B5EF4-FFF2-40B4-BE49-F238E27FC236}">
                <a16:creationId xmlns:a16="http://schemas.microsoft.com/office/drawing/2014/main" id="{4DB39926-7BAC-5444-AC39-F2DA784F2040}"/>
              </a:ext>
            </a:extLst>
          </p:cNvPr>
          <p:cNvSpPr txBox="1"/>
          <p:nvPr/>
        </p:nvSpPr>
        <p:spPr>
          <a:xfrm>
            <a:off x="485600" y="5614219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55" name="Tekstvak 254">
            <a:extLst>
              <a:ext uri="{FF2B5EF4-FFF2-40B4-BE49-F238E27FC236}">
                <a16:creationId xmlns:a16="http://schemas.microsoft.com/office/drawing/2014/main" id="{D14E8B90-4D48-B64F-AEFE-34852BF43729}"/>
              </a:ext>
            </a:extLst>
          </p:cNvPr>
          <p:cNvSpPr txBox="1"/>
          <p:nvPr/>
        </p:nvSpPr>
        <p:spPr>
          <a:xfrm>
            <a:off x="2123607" y="5730681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56" name="Tekstvak 255">
            <a:extLst>
              <a:ext uri="{FF2B5EF4-FFF2-40B4-BE49-F238E27FC236}">
                <a16:creationId xmlns:a16="http://schemas.microsoft.com/office/drawing/2014/main" id="{BA10A27B-47F7-3948-8CFD-CA5D0BAF279D}"/>
              </a:ext>
            </a:extLst>
          </p:cNvPr>
          <p:cNvSpPr txBox="1"/>
          <p:nvPr/>
        </p:nvSpPr>
        <p:spPr>
          <a:xfrm>
            <a:off x="2141986" y="6061826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58" name="Tekstvak 257">
            <a:extLst>
              <a:ext uri="{FF2B5EF4-FFF2-40B4-BE49-F238E27FC236}">
                <a16:creationId xmlns:a16="http://schemas.microsoft.com/office/drawing/2014/main" id="{F13B6774-A91F-6841-BA32-CF3FD62FB857}"/>
              </a:ext>
            </a:extLst>
          </p:cNvPr>
          <p:cNvSpPr txBox="1"/>
          <p:nvPr/>
        </p:nvSpPr>
        <p:spPr>
          <a:xfrm>
            <a:off x="967773" y="6053177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60" name="Tekstvak 259">
            <a:extLst>
              <a:ext uri="{FF2B5EF4-FFF2-40B4-BE49-F238E27FC236}">
                <a16:creationId xmlns:a16="http://schemas.microsoft.com/office/drawing/2014/main" id="{BA1F4BCB-64A9-4340-B483-91EEC6B99028}"/>
              </a:ext>
            </a:extLst>
          </p:cNvPr>
          <p:cNvSpPr txBox="1"/>
          <p:nvPr/>
        </p:nvSpPr>
        <p:spPr>
          <a:xfrm>
            <a:off x="2575289" y="6024657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61" name="Tekstvak 260">
            <a:extLst>
              <a:ext uri="{FF2B5EF4-FFF2-40B4-BE49-F238E27FC236}">
                <a16:creationId xmlns:a16="http://schemas.microsoft.com/office/drawing/2014/main" id="{10AEF728-59ED-DE4B-82D8-7FD5C490AE28}"/>
              </a:ext>
            </a:extLst>
          </p:cNvPr>
          <p:cNvSpPr txBox="1"/>
          <p:nvPr/>
        </p:nvSpPr>
        <p:spPr>
          <a:xfrm>
            <a:off x="439454" y="6004379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63" name="Tekstvak 262">
            <a:extLst>
              <a:ext uri="{FF2B5EF4-FFF2-40B4-BE49-F238E27FC236}">
                <a16:creationId xmlns:a16="http://schemas.microsoft.com/office/drawing/2014/main" id="{987121D7-F72C-3849-BF79-3CC5942341B7}"/>
              </a:ext>
            </a:extLst>
          </p:cNvPr>
          <p:cNvSpPr txBox="1"/>
          <p:nvPr/>
        </p:nvSpPr>
        <p:spPr>
          <a:xfrm>
            <a:off x="949626" y="5723226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64" name="Tekstvak 263">
            <a:extLst>
              <a:ext uri="{FF2B5EF4-FFF2-40B4-BE49-F238E27FC236}">
                <a16:creationId xmlns:a16="http://schemas.microsoft.com/office/drawing/2014/main" id="{DB210747-55CA-E344-A7FE-D6728218F29D}"/>
              </a:ext>
            </a:extLst>
          </p:cNvPr>
          <p:cNvSpPr txBox="1"/>
          <p:nvPr/>
        </p:nvSpPr>
        <p:spPr>
          <a:xfrm>
            <a:off x="2616501" y="5739192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07" name="Tekstvak 206">
            <a:extLst>
              <a:ext uri="{FF2B5EF4-FFF2-40B4-BE49-F238E27FC236}">
                <a16:creationId xmlns:a16="http://schemas.microsoft.com/office/drawing/2014/main" id="{6206CEE3-1A6C-4B4C-AA39-7071586B7998}"/>
              </a:ext>
            </a:extLst>
          </p:cNvPr>
          <p:cNvSpPr txBox="1"/>
          <p:nvPr/>
        </p:nvSpPr>
        <p:spPr>
          <a:xfrm>
            <a:off x="3554480" y="8329238"/>
            <a:ext cx="5661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Creatief</a:t>
            </a:r>
          </a:p>
        </p:txBody>
      </p:sp>
      <p:sp>
        <p:nvSpPr>
          <p:cNvPr id="208" name="Tekstvak 207">
            <a:extLst>
              <a:ext uri="{FF2B5EF4-FFF2-40B4-BE49-F238E27FC236}">
                <a16:creationId xmlns:a16="http://schemas.microsoft.com/office/drawing/2014/main" id="{2BF774D1-6B1B-424A-94E4-3A97FBC58806}"/>
              </a:ext>
            </a:extLst>
          </p:cNvPr>
          <p:cNvSpPr txBox="1"/>
          <p:nvPr/>
        </p:nvSpPr>
        <p:spPr>
          <a:xfrm>
            <a:off x="4181669" y="8329238"/>
            <a:ext cx="9092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Perfectionistist</a:t>
            </a:r>
          </a:p>
        </p:txBody>
      </p:sp>
      <p:sp>
        <p:nvSpPr>
          <p:cNvPr id="209" name="Tekstvak 208">
            <a:extLst>
              <a:ext uri="{FF2B5EF4-FFF2-40B4-BE49-F238E27FC236}">
                <a16:creationId xmlns:a16="http://schemas.microsoft.com/office/drawing/2014/main" id="{9E089963-C71A-A049-AEE8-BD09851DAE40}"/>
              </a:ext>
            </a:extLst>
          </p:cNvPr>
          <p:cNvSpPr txBox="1"/>
          <p:nvPr/>
        </p:nvSpPr>
        <p:spPr>
          <a:xfrm>
            <a:off x="3481595" y="9243635"/>
            <a:ext cx="8034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Overtuigend</a:t>
            </a:r>
          </a:p>
        </p:txBody>
      </p:sp>
      <p:sp>
        <p:nvSpPr>
          <p:cNvPr id="213" name="Tekstvak 212">
            <a:extLst>
              <a:ext uri="{FF2B5EF4-FFF2-40B4-BE49-F238E27FC236}">
                <a16:creationId xmlns:a16="http://schemas.microsoft.com/office/drawing/2014/main" id="{A3981D7F-762D-4D4D-B364-287F20D4CAEE}"/>
              </a:ext>
            </a:extLst>
          </p:cNvPr>
          <p:cNvSpPr txBox="1"/>
          <p:nvPr/>
        </p:nvSpPr>
        <p:spPr>
          <a:xfrm>
            <a:off x="4355362" y="9245268"/>
            <a:ext cx="715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Vriendelijk</a:t>
            </a:r>
          </a:p>
        </p:txBody>
      </p:sp>
      <p:sp>
        <p:nvSpPr>
          <p:cNvPr id="214" name="Tekstvak 213">
            <a:extLst>
              <a:ext uri="{FF2B5EF4-FFF2-40B4-BE49-F238E27FC236}">
                <a16:creationId xmlns:a16="http://schemas.microsoft.com/office/drawing/2014/main" id="{6DC5E306-572E-4D4C-A9A7-D726522A0927}"/>
              </a:ext>
            </a:extLst>
          </p:cNvPr>
          <p:cNvSpPr txBox="1"/>
          <p:nvPr/>
        </p:nvSpPr>
        <p:spPr>
          <a:xfrm>
            <a:off x="3826205" y="8451078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37" name="Tekstvak 236">
            <a:extLst>
              <a:ext uri="{FF2B5EF4-FFF2-40B4-BE49-F238E27FC236}">
                <a16:creationId xmlns:a16="http://schemas.microsoft.com/office/drawing/2014/main" id="{BB734E31-5FB9-0141-BF97-2A7566F48849}"/>
              </a:ext>
            </a:extLst>
          </p:cNvPr>
          <p:cNvSpPr txBox="1"/>
          <p:nvPr/>
        </p:nvSpPr>
        <p:spPr>
          <a:xfrm>
            <a:off x="4255679" y="8518857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46" name="Tekstvak 245">
            <a:extLst>
              <a:ext uri="{FF2B5EF4-FFF2-40B4-BE49-F238E27FC236}">
                <a16:creationId xmlns:a16="http://schemas.microsoft.com/office/drawing/2014/main" id="{B9CF7979-3264-EE4B-A202-A690A659EC89}"/>
              </a:ext>
            </a:extLst>
          </p:cNvPr>
          <p:cNvSpPr txBox="1"/>
          <p:nvPr/>
        </p:nvSpPr>
        <p:spPr>
          <a:xfrm>
            <a:off x="3832617" y="8878189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57" name="Tekstvak 256">
            <a:extLst>
              <a:ext uri="{FF2B5EF4-FFF2-40B4-BE49-F238E27FC236}">
                <a16:creationId xmlns:a16="http://schemas.microsoft.com/office/drawing/2014/main" id="{234F4D4B-252B-7640-9838-459DB1F33B40}"/>
              </a:ext>
            </a:extLst>
          </p:cNvPr>
          <p:cNvSpPr txBox="1"/>
          <p:nvPr/>
        </p:nvSpPr>
        <p:spPr>
          <a:xfrm>
            <a:off x="4311035" y="8891345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65" name="Tekstvak 264">
            <a:extLst>
              <a:ext uri="{FF2B5EF4-FFF2-40B4-BE49-F238E27FC236}">
                <a16:creationId xmlns:a16="http://schemas.microsoft.com/office/drawing/2014/main" id="{BBC79394-CF47-4046-858D-DD9DC5210F3A}"/>
              </a:ext>
            </a:extLst>
          </p:cNvPr>
          <p:cNvSpPr txBox="1"/>
          <p:nvPr/>
        </p:nvSpPr>
        <p:spPr>
          <a:xfrm>
            <a:off x="5165351" y="8337028"/>
            <a:ext cx="7200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Gedienstig</a:t>
            </a:r>
          </a:p>
        </p:txBody>
      </p:sp>
      <p:sp>
        <p:nvSpPr>
          <p:cNvPr id="266" name="Tekstvak 265">
            <a:extLst>
              <a:ext uri="{FF2B5EF4-FFF2-40B4-BE49-F238E27FC236}">
                <a16:creationId xmlns:a16="http://schemas.microsoft.com/office/drawing/2014/main" id="{3BA4C44E-344A-994A-B3B4-F7A259DEC233}"/>
              </a:ext>
            </a:extLst>
          </p:cNvPr>
          <p:cNvSpPr txBox="1"/>
          <p:nvPr/>
        </p:nvSpPr>
        <p:spPr>
          <a:xfrm>
            <a:off x="6143903" y="8321534"/>
            <a:ext cx="5100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Streng</a:t>
            </a:r>
          </a:p>
        </p:txBody>
      </p:sp>
      <p:sp>
        <p:nvSpPr>
          <p:cNvPr id="267" name="Tekstvak 266">
            <a:extLst>
              <a:ext uri="{FF2B5EF4-FFF2-40B4-BE49-F238E27FC236}">
                <a16:creationId xmlns:a16="http://schemas.microsoft.com/office/drawing/2014/main" id="{13EDB118-E6B2-4C47-B4D7-290B458E8A52}"/>
              </a:ext>
            </a:extLst>
          </p:cNvPr>
          <p:cNvSpPr txBox="1"/>
          <p:nvPr/>
        </p:nvSpPr>
        <p:spPr>
          <a:xfrm>
            <a:off x="5157508" y="9261815"/>
            <a:ext cx="6335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Levendig</a:t>
            </a:r>
          </a:p>
        </p:txBody>
      </p:sp>
      <p:sp>
        <p:nvSpPr>
          <p:cNvPr id="268" name="Tekstvak 267">
            <a:extLst>
              <a:ext uri="{FF2B5EF4-FFF2-40B4-BE49-F238E27FC236}">
                <a16:creationId xmlns:a16="http://schemas.microsoft.com/office/drawing/2014/main" id="{3F87B86C-DFE6-8E49-9916-D488FBEA2C7C}"/>
              </a:ext>
            </a:extLst>
          </p:cNvPr>
          <p:cNvSpPr txBox="1"/>
          <p:nvPr/>
        </p:nvSpPr>
        <p:spPr>
          <a:xfrm>
            <a:off x="5989305" y="9247333"/>
            <a:ext cx="686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Ambitieus</a:t>
            </a:r>
          </a:p>
        </p:txBody>
      </p:sp>
      <p:sp>
        <p:nvSpPr>
          <p:cNvPr id="269" name="Tekstvak 268">
            <a:extLst>
              <a:ext uri="{FF2B5EF4-FFF2-40B4-BE49-F238E27FC236}">
                <a16:creationId xmlns:a16="http://schemas.microsoft.com/office/drawing/2014/main" id="{7FEC3A22-723A-A44F-A5CD-0E918A61628F}"/>
              </a:ext>
            </a:extLst>
          </p:cNvPr>
          <p:cNvSpPr txBox="1"/>
          <p:nvPr/>
        </p:nvSpPr>
        <p:spPr>
          <a:xfrm>
            <a:off x="5403772" y="8777547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80" name="Tekstvak 279">
            <a:extLst>
              <a:ext uri="{FF2B5EF4-FFF2-40B4-BE49-F238E27FC236}">
                <a16:creationId xmlns:a16="http://schemas.microsoft.com/office/drawing/2014/main" id="{FFBA3686-FA3A-DE4F-9B9A-E18FA60CE861}"/>
              </a:ext>
            </a:extLst>
          </p:cNvPr>
          <p:cNvSpPr txBox="1"/>
          <p:nvPr/>
        </p:nvSpPr>
        <p:spPr>
          <a:xfrm>
            <a:off x="5426559" y="8542718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83" name="Tekstvak 282">
            <a:extLst>
              <a:ext uri="{FF2B5EF4-FFF2-40B4-BE49-F238E27FC236}">
                <a16:creationId xmlns:a16="http://schemas.microsoft.com/office/drawing/2014/main" id="{E8B69100-D1BF-0949-9EFB-2A40DE3C6CE6}"/>
              </a:ext>
            </a:extLst>
          </p:cNvPr>
          <p:cNvSpPr txBox="1"/>
          <p:nvPr/>
        </p:nvSpPr>
        <p:spPr>
          <a:xfrm>
            <a:off x="5916349" y="8511940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84" name="Tekstvak 283">
            <a:extLst>
              <a:ext uri="{FF2B5EF4-FFF2-40B4-BE49-F238E27FC236}">
                <a16:creationId xmlns:a16="http://schemas.microsoft.com/office/drawing/2014/main" id="{6489AAC8-3541-0740-A6A3-40CD2D19EF5A}"/>
              </a:ext>
            </a:extLst>
          </p:cNvPr>
          <p:cNvSpPr txBox="1"/>
          <p:nvPr/>
        </p:nvSpPr>
        <p:spPr>
          <a:xfrm>
            <a:off x="5948573" y="8878189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70" name="Tekstvak 269">
            <a:extLst>
              <a:ext uri="{FF2B5EF4-FFF2-40B4-BE49-F238E27FC236}">
                <a16:creationId xmlns:a16="http://schemas.microsoft.com/office/drawing/2014/main" id="{D8CD4164-A2AC-4248-8477-49C3B387AF68}"/>
              </a:ext>
            </a:extLst>
          </p:cNvPr>
          <p:cNvSpPr txBox="1"/>
          <p:nvPr/>
        </p:nvSpPr>
        <p:spPr>
          <a:xfrm>
            <a:off x="88872" y="8233917"/>
            <a:ext cx="918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Vertrouwens-waardig</a:t>
            </a:r>
          </a:p>
        </p:txBody>
      </p:sp>
      <p:sp>
        <p:nvSpPr>
          <p:cNvPr id="271" name="Tekstvak 270">
            <a:extLst>
              <a:ext uri="{FF2B5EF4-FFF2-40B4-BE49-F238E27FC236}">
                <a16:creationId xmlns:a16="http://schemas.microsoft.com/office/drawing/2014/main" id="{8C94A3BD-1865-0346-8D35-E0ABCA99ED6E}"/>
              </a:ext>
            </a:extLst>
          </p:cNvPr>
          <p:cNvSpPr txBox="1"/>
          <p:nvPr/>
        </p:nvSpPr>
        <p:spPr>
          <a:xfrm>
            <a:off x="1171700" y="8327605"/>
            <a:ext cx="5886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Voldaan</a:t>
            </a:r>
          </a:p>
        </p:txBody>
      </p:sp>
      <p:sp>
        <p:nvSpPr>
          <p:cNvPr id="272" name="Tekstvak 271">
            <a:extLst>
              <a:ext uri="{FF2B5EF4-FFF2-40B4-BE49-F238E27FC236}">
                <a16:creationId xmlns:a16="http://schemas.microsoft.com/office/drawing/2014/main" id="{72D9F3B9-BF3A-E14F-89FD-26A1D4950A5A}"/>
              </a:ext>
            </a:extLst>
          </p:cNvPr>
          <p:cNvSpPr txBox="1"/>
          <p:nvPr/>
        </p:nvSpPr>
        <p:spPr>
          <a:xfrm>
            <a:off x="101499" y="9235424"/>
            <a:ext cx="6815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Afwegend</a:t>
            </a:r>
          </a:p>
        </p:txBody>
      </p:sp>
      <p:sp>
        <p:nvSpPr>
          <p:cNvPr id="273" name="Tekstvak 272">
            <a:extLst>
              <a:ext uri="{FF2B5EF4-FFF2-40B4-BE49-F238E27FC236}">
                <a16:creationId xmlns:a16="http://schemas.microsoft.com/office/drawing/2014/main" id="{05D71E18-D8E0-EB43-9288-C1B7FFF126F8}"/>
              </a:ext>
            </a:extLst>
          </p:cNvPr>
          <p:cNvSpPr txBox="1"/>
          <p:nvPr/>
        </p:nvSpPr>
        <p:spPr>
          <a:xfrm>
            <a:off x="1143262" y="9243635"/>
            <a:ext cx="5485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Positief</a:t>
            </a:r>
          </a:p>
        </p:txBody>
      </p:sp>
      <p:sp>
        <p:nvSpPr>
          <p:cNvPr id="274" name="Tekstvak 273">
            <a:extLst>
              <a:ext uri="{FF2B5EF4-FFF2-40B4-BE49-F238E27FC236}">
                <a16:creationId xmlns:a16="http://schemas.microsoft.com/office/drawing/2014/main" id="{90530329-224D-3643-A2E5-17E2892A40F6}"/>
              </a:ext>
            </a:extLst>
          </p:cNvPr>
          <p:cNvSpPr txBox="1"/>
          <p:nvPr/>
        </p:nvSpPr>
        <p:spPr>
          <a:xfrm>
            <a:off x="1788197" y="8327605"/>
            <a:ext cx="5325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Sociaal</a:t>
            </a:r>
          </a:p>
        </p:txBody>
      </p:sp>
      <p:sp>
        <p:nvSpPr>
          <p:cNvPr id="275" name="Tekstvak 274">
            <a:extLst>
              <a:ext uri="{FF2B5EF4-FFF2-40B4-BE49-F238E27FC236}">
                <a16:creationId xmlns:a16="http://schemas.microsoft.com/office/drawing/2014/main" id="{2FE8C0E2-1F3B-4947-B2E9-DF26F1E5A692}"/>
              </a:ext>
            </a:extLst>
          </p:cNvPr>
          <p:cNvSpPr txBox="1"/>
          <p:nvPr/>
        </p:nvSpPr>
        <p:spPr>
          <a:xfrm>
            <a:off x="2495338" y="8327605"/>
            <a:ext cx="9236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Zelfvertrouwen</a:t>
            </a:r>
          </a:p>
        </p:txBody>
      </p:sp>
      <p:sp>
        <p:nvSpPr>
          <p:cNvPr id="276" name="Tekstvak 275">
            <a:extLst>
              <a:ext uri="{FF2B5EF4-FFF2-40B4-BE49-F238E27FC236}">
                <a16:creationId xmlns:a16="http://schemas.microsoft.com/office/drawing/2014/main" id="{EC7253FE-7250-2E4A-9E00-27B40CA29793}"/>
              </a:ext>
            </a:extLst>
          </p:cNvPr>
          <p:cNvSpPr txBox="1"/>
          <p:nvPr/>
        </p:nvSpPr>
        <p:spPr>
          <a:xfrm>
            <a:off x="1754146" y="9242002"/>
            <a:ext cx="6431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Geduldig</a:t>
            </a:r>
          </a:p>
        </p:txBody>
      </p:sp>
      <p:sp>
        <p:nvSpPr>
          <p:cNvPr id="277" name="Tekstvak 276">
            <a:extLst>
              <a:ext uri="{FF2B5EF4-FFF2-40B4-BE49-F238E27FC236}">
                <a16:creationId xmlns:a16="http://schemas.microsoft.com/office/drawing/2014/main" id="{1AF650F2-D678-8A4C-B8BB-31AF59E29539}"/>
              </a:ext>
            </a:extLst>
          </p:cNvPr>
          <p:cNvSpPr txBox="1"/>
          <p:nvPr/>
        </p:nvSpPr>
        <p:spPr>
          <a:xfrm>
            <a:off x="2536163" y="9243635"/>
            <a:ext cx="8915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Kalme spreker</a:t>
            </a:r>
          </a:p>
        </p:txBody>
      </p:sp>
      <p:sp>
        <p:nvSpPr>
          <p:cNvPr id="278" name="Tekstvak 277">
            <a:extLst>
              <a:ext uri="{FF2B5EF4-FFF2-40B4-BE49-F238E27FC236}">
                <a16:creationId xmlns:a16="http://schemas.microsoft.com/office/drawing/2014/main" id="{D8AA172F-8854-704E-81F7-400C90F6F339}"/>
              </a:ext>
            </a:extLst>
          </p:cNvPr>
          <p:cNvSpPr txBox="1"/>
          <p:nvPr/>
        </p:nvSpPr>
        <p:spPr>
          <a:xfrm>
            <a:off x="986595" y="8473878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79" name="Tekstvak 278">
            <a:extLst>
              <a:ext uri="{FF2B5EF4-FFF2-40B4-BE49-F238E27FC236}">
                <a16:creationId xmlns:a16="http://schemas.microsoft.com/office/drawing/2014/main" id="{CC3536C3-D221-F345-A9BA-856853030727}"/>
              </a:ext>
            </a:extLst>
          </p:cNvPr>
          <p:cNvSpPr txBox="1"/>
          <p:nvPr/>
        </p:nvSpPr>
        <p:spPr>
          <a:xfrm>
            <a:off x="2134097" y="8898390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81" name="Tekstvak 280">
            <a:extLst>
              <a:ext uri="{FF2B5EF4-FFF2-40B4-BE49-F238E27FC236}">
                <a16:creationId xmlns:a16="http://schemas.microsoft.com/office/drawing/2014/main" id="{30C2CCC3-E234-3F40-B6B9-04914FD7ECE7}"/>
              </a:ext>
            </a:extLst>
          </p:cNvPr>
          <p:cNvSpPr txBox="1"/>
          <p:nvPr/>
        </p:nvSpPr>
        <p:spPr>
          <a:xfrm>
            <a:off x="2585207" y="8839102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82" name="Tekstvak 281">
            <a:extLst>
              <a:ext uri="{FF2B5EF4-FFF2-40B4-BE49-F238E27FC236}">
                <a16:creationId xmlns:a16="http://schemas.microsoft.com/office/drawing/2014/main" id="{8E19F217-92DF-2D43-935B-16E4C6F949A3}"/>
              </a:ext>
            </a:extLst>
          </p:cNvPr>
          <p:cNvSpPr txBox="1"/>
          <p:nvPr/>
        </p:nvSpPr>
        <p:spPr>
          <a:xfrm>
            <a:off x="462547" y="8839102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85" name="Tekstvak 284">
            <a:extLst>
              <a:ext uri="{FF2B5EF4-FFF2-40B4-BE49-F238E27FC236}">
                <a16:creationId xmlns:a16="http://schemas.microsoft.com/office/drawing/2014/main" id="{361D6AA6-4CEC-3247-8590-3AB8F75E1E72}"/>
              </a:ext>
            </a:extLst>
          </p:cNvPr>
          <p:cNvSpPr txBox="1"/>
          <p:nvPr/>
        </p:nvSpPr>
        <p:spPr>
          <a:xfrm>
            <a:off x="971625" y="8884767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86" name="Tekstvak 285">
            <a:extLst>
              <a:ext uri="{FF2B5EF4-FFF2-40B4-BE49-F238E27FC236}">
                <a16:creationId xmlns:a16="http://schemas.microsoft.com/office/drawing/2014/main" id="{CB20C79F-F3DD-FB49-8C67-9E83E504F774}"/>
              </a:ext>
            </a:extLst>
          </p:cNvPr>
          <p:cNvSpPr txBox="1"/>
          <p:nvPr/>
        </p:nvSpPr>
        <p:spPr>
          <a:xfrm>
            <a:off x="2623679" y="8554408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87" name="Tekstvak 286">
            <a:extLst>
              <a:ext uri="{FF2B5EF4-FFF2-40B4-BE49-F238E27FC236}">
                <a16:creationId xmlns:a16="http://schemas.microsoft.com/office/drawing/2014/main" id="{15EDE987-0578-1844-ADF0-B0C50F919336}"/>
              </a:ext>
            </a:extLst>
          </p:cNvPr>
          <p:cNvSpPr txBox="1"/>
          <p:nvPr/>
        </p:nvSpPr>
        <p:spPr>
          <a:xfrm>
            <a:off x="2127138" y="8562033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88" name="Tekstvak 287">
            <a:extLst>
              <a:ext uri="{FF2B5EF4-FFF2-40B4-BE49-F238E27FC236}">
                <a16:creationId xmlns:a16="http://schemas.microsoft.com/office/drawing/2014/main" id="{EE14AB85-2D54-1A42-B8B8-64464F074ADC}"/>
              </a:ext>
            </a:extLst>
          </p:cNvPr>
          <p:cNvSpPr txBox="1"/>
          <p:nvPr/>
        </p:nvSpPr>
        <p:spPr>
          <a:xfrm>
            <a:off x="496187" y="8557239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10D8E19-7924-8B47-BC44-E32E2C8953F3}"/>
              </a:ext>
            </a:extLst>
          </p:cNvPr>
          <p:cNvSpPr txBox="1"/>
          <p:nvPr/>
        </p:nvSpPr>
        <p:spPr>
          <a:xfrm>
            <a:off x="2153360" y="43783"/>
            <a:ext cx="45263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>
                <a:latin typeface="Avenir Next Condensed" panose="020B0506020202020204" pitchFamily="34" charset="0"/>
              </a:rPr>
              <a:t>Kies in elke cluster het woord dat u </a:t>
            </a:r>
            <a:r>
              <a:rPr lang="nl-BE" sz="1600">
                <a:latin typeface="Avenir Next Condensed" panose="020B0506020202020204" pitchFamily="34" charset="0"/>
              </a:rPr>
              <a:t>het </a:t>
            </a:r>
            <a:r>
              <a:rPr lang="nl-BE" sz="1600" b="1">
                <a:latin typeface="Avenir Next Condensed" panose="020B0506020202020204" pitchFamily="34" charset="0"/>
              </a:rPr>
              <a:t>minst</a:t>
            </a:r>
            <a:r>
              <a:rPr lang="nl-BE" sz="1600">
                <a:latin typeface="Avenir Next Condensed" panose="020B0506020202020204" pitchFamily="34" charset="0"/>
              </a:rPr>
              <a:t> </a:t>
            </a:r>
            <a:r>
              <a:rPr lang="nl-BE" sz="1600" dirty="0">
                <a:latin typeface="Avenir Next Condensed" panose="020B0506020202020204" pitchFamily="34" charset="0"/>
              </a:rPr>
              <a:t>karakteriseert.</a:t>
            </a:r>
          </a:p>
          <a:p>
            <a:r>
              <a:rPr lang="nl-BE" sz="1400" dirty="0">
                <a:latin typeface="Avenir Next Condensed" panose="020B0506020202020204" pitchFamily="34" charset="0"/>
              </a:rPr>
              <a:t>Omcirkel het bijbehorende symbool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EB672DAD-4F63-9941-BBA3-FE77A3EC7768}"/>
              </a:ext>
            </a:extLst>
          </p:cNvPr>
          <p:cNvSpPr txBox="1"/>
          <p:nvPr/>
        </p:nvSpPr>
        <p:spPr>
          <a:xfrm>
            <a:off x="42682" y="57607"/>
            <a:ext cx="2099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b="1" dirty="0">
                <a:latin typeface="Avenir Next Condensed" panose="020B0506020202020204" pitchFamily="34" charset="0"/>
              </a:rPr>
              <a:t>Persoonlijkheidstest</a:t>
            </a:r>
          </a:p>
          <a:p>
            <a:r>
              <a:rPr lang="nl-BE" b="1" dirty="0">
                <a:latin typeface="Avenir Next Condensed" panose="020B0506020202020204" pitchFamily="34" charset="0"/>
              </a:rPr>
              <a:t>Deel 2</a:t>
            </a:r>
          </a:p>
        </p:txBody>
      </p:sp>
    </p:spTree>
    <p:extLst>
      <p:ext uri="{BB962C8B-B14F-4D97-AF65-F5344CB8AC3E}">
        <p14:creationId xmlns:p14="http://schemas.microsoft.com/office/powerpoint/2010/main" val="3776017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54EA9576-475F-E946-815B-C8A136CD7B22}"/>
              </a:ext>
            </a:extLst>
          </p:cNvPr>
          <p:cNvSpPr txBox="1"/>
          <p:nvPr/>
        </p:nvSpPr>
        <p:spPr>
          <a:xfrm>
            <a:off x="204043" y="950260"/>
            <a:ext cx="5661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Creatief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C92D1625-91EF-6C4F-94E8-BF203981D63A}"/>
              </a:ext>
            </a:extLst>
          </p:cNvPr>
          <p:cNvSpPr txBox="1"/>
          <p:nvPr/>
        </p:nvSpPr>
        <p:spPr>
          <a:xfrm>
            <a:off x="851110" y="950260"/>
            <a:ext cx="9092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Perfectionistist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DE95701F-D847-AE49-936A-702BD1F33BAA}"/>
              </a:ext>
            </a:extLst>
          </p:cNvPr>
          <p:cNvSpPr txBox="1"/>
          <p:nvPr/>
        </p:nvSpPr>
        <p:spPr>
          <a:xfrm>
            <a:off x="78533" y="1864657"/>
            <a:ext cx="8034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Overtuigend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AB9F8215-8A56-7B42-B365-D07153123965}"/>
              </a:ext>
            </a:extLst>
          </p:cNvPr>
          <p:cNvSpPr txBox="1"/>
          <p:nvPr/>
        </p:nvSpPr>
        <p:spPr>
          <a:xfrm>
            <a:off x="952300" y="1866290"/>
            <a:ext cx="715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Vriendelijk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4451ABF9-3FCB-0A45-AE8E-FB925B4CC181}"/>
              </a:ext>
            </a:extLst>
          </p:cNvPr>
          <p:cNvSpPr txBox="1"/>
          <p:nvPr/>
        </p:nvSpPr>
        <p:spPr>
          <a:xfrm>
            <a:off x="423143" y="1072100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F6F961B6-66F1-3541-B219-5F2723E07A19}"/>
              </a:ext>
            </a:extLst>
          </p:cNvPr>
          <p:cNvSpPr txBox="1"/>
          <p:nvPr/>
        </p:nvSpPr>
        <p:spPr>
          <a:xfrm>
            <a:off x="944713" y="1126723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43EB5AF2-CCDA-0248-8AF0-76EDE6BDF784}"/>
              </a:ext>
            </a:extLst>
          </p:cNvPr>
          <p:cNvSpPr txBox="1"/>
          <p:nvPr/>
        </p:nvSpPr>
        <p:spPr>
          <a:xfrm>
            <a:off x="429555" y="1499211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DAF82C8A-3CFC-144E-9366-B2D0A2763900}"/>
              </a:ext>
            </a:extLst>
          </p:cNvPr>
          <p:cNvSpPr txBox="1"/>
          <p:nvPr/>
        </p:nvSpPr>
        <p:spPr>
          <a:xfrm>
            <a:off x="1000069" y="1499211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B45D475-BB78-0340-BF86-086DF79F51C3}"/>
              </a:ext>
            </a:extLst>
          </p:cNvPr>
          <p:cNvSpPr txBox="1"/>
          <p:nvPr/>
        </p:nvSpPr>
        <p:spPr>
          <a:xfrm>
            <a:off x="2620098" y="8577532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3A7B5791-59F8-074E-AA78-64A0CFD85866}"/>
              </a:ext>
            </a:extLst>
          </p:cNvPr>
          <p:cNvSpPr txBox="1"/>
          <p:nvPr/>
        </p:nvSpPr>
        <p:spPr>
          <a:xfrm>
            <a:off x="1795148" y="948627"/>
            <a:ext cx="7200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Gedienstig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BEEB8DAE-52B2-FE4D-8B2E-FD3708DA45C7}"/>
              </a:ext>
            </a:extLst>
          </p:cNvPr>
          <p:cNvSpPr txBox="1"/>
          <p:nvPr/>
        </p:nvSpPr>
        <p:spPr>
          <a:xfrm>
            <a:off x="2767608" y="948627"/>
            <a:ext cx="5100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Streng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DBED7ED5-9484-B14D-9545-B44827322ACC}"/>
              </a:ext>
            </a:extLst>
          </p:cNvPr>
          <p:cNvSpPr txBox="1"/>
          <p:nvPr/>
        </p:nvSpPr>
        <p:spPr>
          <a:xfrm>
            <a:off x="1857903" y="1863024"/>
            <a:ext cx="6335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Levendig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0DCF44EB-1883-734F-A312-18EB1CA6A39D}"/>
              </a:ext>
            </a:extLst>
          </p:cNvPr>
          <p:cNvSpPr txBox="1"/>
          <p:nvPr/>
        </p:nvSpPr>
        <p:spPr>
          <a:xfrm>
            <a:off x="2661909" y="1864657"/>
            <a:ext cx="686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Ambitieus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1EEF67FC-7930-3543-B966-4713E05AF4CC}"/>
              </a:ext>
            </a:extLst>
          </p:cNvPr>
          <p:cNvSpPr txBox="1"/>
          <p:nvPr/>
        </p:nvSpPr>
        <p:spPr>
          <a:xfrm>
            <a:off x="2086224" y="1398569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A7490DB4-D99E-2E4F-B5A7-62EFD6CF4C2A}"/>
              </a:ext>
            </a:extLst>
          </p:cNvPr>
          <p:cNvSpPr txBox="1"/>
          <p:nvPr/>
        </p:nvSpPr>
        <p:spPr>
          <a:xfrm>
            <a:off x="3518650" y="835205"/>
            <a:ext cx="918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Vertrouwens-waardig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C5C03E68-D4C6-6C43-AF54-D799958A25A6}"/>
              </a:ext>
            </a:extLst>
          </p:cNvPr>
          <p:cNvSpPr txBox="1"/>
          <p:nvPr/>
        </p:nvSpPr>
        <p:spPr>
          <a:xfrm>
            <a:off x="4489644" y="948627"/>
            <a:ext cx="5886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Voldaan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C8697BAA-39F6-3643-9842-9D68D7DD5ADD}"/>
              </a:ext>
            </a:extLst>
          </p:cNvPr>
          <p:cNvSpPr txBox="1"/>
          <p:nvPr/>
        </p:nvSpPr>
        <p:spPr>
          <a:xfrm>
            <a:off x="3564167" y="1863024"/>
            <a:ext cx="6815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Afwegend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49E62DF4-6CFD-6145-8E4F-E08FA222831E}"/>
              </a:ext>
            </a:extLst>
          </p:cNvPr>
          <p:cNvSpPr txBox="1"/>
          <p:nvPr/>
        </p:nvSpPr>
        <p:spPr>
          <a:xfrm>
            <a:off x="4461206" y="1864657"/>
            <a:ext cx="5485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Positief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1405C9B5-4CA0-F44E-8B9F-CA5B478B8095}"/>
              </a:ext>
            </a:extLst>
          </p:cNvPr>
          <p:cNvSpPr txBox="1"/>
          <p:nvPr/>
        </p:nvSpPr>
        <p:spPr>
          <a:xfrm>
            <a:off x="5264021" y="948627"/>
            <a:ext cx="5325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Sociaal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419A4ABD-834B-9540-BA8B-1F8E520F3E71}"/>
              </a:ext>
            </a:extLst>
          </p:cNvPr>
          <p:cNvSpPr txBox="1"/>
          <p:nvPr/>
        </p:nvSpPr>
        <p:spPr>
          <a:xfrm>
            <a:off x="5937984" y="948627"/>
            <a:ext cx="9236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Zelfvertrouwen</a:t>
            </a: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A58DEF51-9635-6441-9517-F4EB728EE6BE}"/>
              </a:ext>
            </a:extLst>
          </p:cNvPr>
          <p:cNvSpPr txBox="1"/>
          <p:nvPr/>
        </p:nvSpPr>
        <p:spPr>
          <a:xfrm>
            <a:off x="5210236" y="1863024"/>
            <a:ext cx="6431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Geduldig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39E1D624-F6AF-634F-87DF-B89AB5ABC564}"/>
              </a:ext>
            </a:extLst>
          </p:cNvPr>
          <p:cNvSpPr txBox="1"/>
          <p:nvPr/>
        </p:nvSpPr>
        <p:spPr>
          <a:xfrm>
            <a:off x="5952497" y="1864657"/>
            <a:ext cx="8915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Kalme spreker</a:t>
            </a: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BBBC019D-26F3-2045-84F2-EB9CE22614BB}"/>
              </a:ext>
            </a:extLst>
          </p:cNvPr>
          <p:cNvSpPr txBox="1"/>
          <p:nvPr/>
        </p:nvSpPr>
        <p:spPr>
          <a:xfrm>
            <a:off x="4416373" y="1088322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F6EE48BD-7052-AC4B-B841-67DA92DA08C5}"/>
              </a:ext>
            </a:extLst>
          </p:cNvPr>
          <p:cNvSpPr txBox="1"/>
          <p:nvPr/>
        </p:nvSpPr>
        <p:spPr>
          <a:xfrm>
            <a:off x="5517829" y="1486522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F598CECE-B47B-DD48-A4B6-929CCBB3B540}"/>
              </a:ext>
            </a:extLst>
          </p:cNvPr>
          <p:cNvSpPr txBox="1"/>
          <p:nvPr/>
        </p:nvSpPr>
        <p:spPr>
          <a:xfrm>
            <a:off x="2109011" y="1163740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9359A8F8-ECA5-5941-9B0A-3B209B4E3D31}"/>
              </a:ext>
            </a:extLst>
          </p:cNvPr>
          <p:cNvSpPr txBox="1"/>
          <p:nvPr/>
        </p:nvSpPr>
        <p:spPr>
          <a:xfrm>
            <a:off x="6041297" y="1460124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16BB3968-3488-8443-9311-10B740B2D67A}"/>
              </a:ext>
            </a:extLst>
          </p:cNvPr>
          <p:cNvSpPr txBox="1"/>
          <p:nvPr/>
        </p:nvSpPr>
        <p:spPr>
          <a:xfrm>
            <a:off x="3773915" y="1460124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id="{AC70A74C-E613-F246-8408-FDD404787EB4}"/>
              </a:ext>
            </a:extLst>
          </p:cNvPr>
          <p:cNvSpPr txBox="1"/>
          <p:nvPr/>
        </p:nvSpPr>
        <p:spPr>
          <a:xfrm>
            <a:off x="2684325" y="1132962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51" name="Tekstvak 50">
            <a:extLst>
              <a:ext uri="{FF2B5EF4-FFF2-40B4-BE49-F238E27FC236}">
                <a16:creationId xmlns:a16="http://schemas.microsoft.com/office/drawing/2014/main" id="{7114A1E8-E200-354E-AE09-1EC784993146}"/>
              </a:ext>
            </a:extLst>
          </p:cNvPr>
          <p:cNvSpPr txBox="1"/>
          <p:nvPr/>
        </p:nvSpPr>
        <p:spPr>
          <a:xfrm>
            <a:off x="2716549" y="1499211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52" name="Tekstvak 51">
            <a:extLst>
              <a:ext uri="{FF2B5EF4-FFF2-40B4-BE49-F238E27FC236}">
                <a16:creationId xmlns:a16="http://schemas.microsoft.com/office/drawing/2014/main" id="{9CD669C2-2155-9246-BD44-C89E2B1092FB}"/>
              </a:ext>
            </a:extLst>
          </p:cNvPr>
          <p:cNvSpPr txBox="1"/>
          <p:nvPr/>
        </p:nvSpPr>
        <p:spPr>
          <a:xfrm>
            <a:off x="4401403" y="1499211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53" name="Tekstvak 52">
            <a:extLst>
              <a:ext uri="{FF2B5EF4-FFF2-40B4-BE49-F238E27FC236}">
                <a16:creationId xmlns:a16="http://schemas.microsoft.com/office/drawing/2014/main" id="{6E3559A4-83F4-194F-A7F7-8DE1AF065BE2}"/>
              </a:ext>
            </a:extLst>
          </p:cNvPr>
          <p:cNvSpPr txBox="1"/>
          <p:nvPr/>
        </p:nvSpPr>
        <p:spPr>
          <a:xfrm>
            <a:off x="6079769" y="117543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54" name="Tekstvak 53">
            <a:extLst>
              <a:ext uri="{FF2B5EF4-FFF2-40B4-BE49-F238E27FC236}">
                <a16:creationId xmlns:a16="http://schemas.microsoft.com/office/drawing/2014/main" id="{FC67A857-F1E9-8649-A3EF-CB8EE20DFD61}"/>
              </a:ext>
            </a:extLst>
          </p:cNvPr>
          <p:cNvSpPr txBox="1"/>
          <p:nvPr/>
        </p:nvSpPr>
        <p:spPr>
          <a:xfrm>
            <a:off x="5510870" y="1183055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55" name="Tekstvak 54">
            <a:extLst>
              <a:ext uri="{FF2B5EF4-FFF2-40B4-BE49-F238E27FC236}">
                <a16:creationId xmlns:a16="http://schemas.microsoft.com/office/drawing/2014/main" id="{062011BD-F04A-3A49-87F2-139242ABF054}"/>
              </a:ext>
            </a:extLst>
          </p:cNvPr>
          <p:cNvSpPr txBox="1"/>
          <p:nvPr/>
        </p:nvSpPr>
        <p:spPr>
          <a:xfrm>
            <a:off x="3807555" y="1178261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56" name="Tekstvak 55">
            <a:extLst>
              <a:ext uri="{FF2B5EF4-FFF2-40B4-BE49-F238E27FC236}">
                <a16:creationId xmlns:a16="http://schemas.microsoft.com/office/drawing/2014/main" id="{BB8B5657-850A-0540-9A35-1AFCA1394C87}"/>
              </a:ext>
            </a:extLst>
          </p:cNvPr>
          <p:cNvSpPr txBox="1"/>
          <p:nvPr/>
        </p:nvSpPr>
        <p:spPr>
          <a:xfrm>
            <a:off x="141288" y="2385933"/>
            <a:ext cx="6270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Verleider</a:t>
            </a:r>
          </a:p>
        </p:txBody>
      </p:sp>
      <p:sp>
        <p:nvSpPr>
          <p:cNvPr id="57" name="Tekstvak 56">
            <a:extLst>
              <a:ext uri="{FF2B5EF4-FFF2-40B4-BE49-F238E27FC236}">
                <a16:creationId xmlns:a16="http://schemas.microsoft.com/office/drawing/2014/main" id="{E31DEA6F-F1D1-0641-8D89-5B0BEE7A88E4}"/>
              </a:ext>
            </a:extLst>
          </p:cNvPr>
          <p:cNvSpPr txBox="1"/>
          <p:nvPr/>
        </p:nvSpPr>
        <p:spPr>
          <a:xfrm>
            <a:off x="904900" y="2385933"/>
            <a:ext cx="7889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Wantrouwig</a:t>
            </a:r>
          </a:p>
        </p:txBody>
      </p:sp>
      <p:sp>
        <p:nvSpPr>
          <p:cNvPr id="58" name="Tekstvak 57">
            <a:extLst>
              <a:ext uri="{FF2B5EF4-FFF2-40B4-BE49-F238E27FC236}">
                <a16:creationId xmlns:a16="http://schemas.microsoft.com/office/drawing/2014/main" id="{C5F25D19-EDF9-4545-9CAB-E1B96E473E57}"/>
              </a:ext>
            </a:extLst>
          </p:cNvPr>
          <p:cNvSpPr txBox="1"/>
          <p:nvPr/>
        </p:nvSpPr>
        <p:spPr>
          <a:xfrm>
            <a:off x="1795148" y="2384300"/>
            <a:ext cx="7312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Voorzichtig</a:t>
            </a:r>
          </a:p>
        </p:txBody>
      </p:sp>
      <p:sp>
        <p:nvSpPr>
          <p:cNvPr id="59" name="Tekstvak 58">
            <a:extLst>
              <a:ext uri="{FF2B5EF4-FFF2-40B4-BE49-F238E27FC236}">
                <a16:creationId xmlns:a16="http://schemas.microsoft.com/office/drawing/2014/main" id="{80BDDF0A-2249-6942-AB8E-0EE85144C0F2}"/>
              </a:ext>
            </a:extLst>
          </p:cNvPr>
          <p:cNvSpPr txBox="1"/>
          <p:nvPr/>
        </p:nvSpPr>
        <p:spPr>
          <a:xfrm>
            <a:off x="2644284" y="2372117"/>
            <a:ext cx="8130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Vastbesloten</a:t>
            </a:r>
          </a:p>
        </p:txBody>
      </p:sp>
      <p:sp>
        <p:nvSpPr>
          <p:cNvPr id="60" name="Tekstvak 59">
            <a:extLst>
              <a:ext uri="{FF2B5EF4-FFF2-40B4-BE49-F238E27FC236}">
                <a16:creationId xmlns:a16="http://schemas.microsoft.com/office/drawing/2014/main" id="{472A8749-F0EC-5E4C-897B-AC9E1E357608}"/>
              </a:ext>
            </a:extLst>
          </p:cNvPr>
          <p:cNvSpPr txBox="1"/>
          <p:nvPr/>
        </p:nvSpPr>
        <p:spPr>
          <a:xfrm>
            <a:off x="3445508" y="2384300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Zelfzeker</a:t>
            </a:r>
          </a:p>
        </p:txBody>
      </p:sp>
      <p:sp>
        <p:nvSpPr>
          <p:cNvPr id="61" name="Tekstvak 60">
            <a:extLst>
              <a:ext uri="{FF2B5EF4-FFF2-40B4-BE49-F238E27FC236}">
                <a16:creationId xmlns:a16="http://schemas.microsoft.com/office/drawing/2014/main" id="{BA6394D8-03BC-D34E-B018-8E950066BD46}"/>
              </a:ext>
            </a:extLst>
          </p:cNvPr>
          <p:cNvSpPr txBox="1"/>
          <p:nvPr/>
        </p:nvSpPr>
        <p:spPr>
          <a:xfrm>
            <a:off x="4293776" y="2383017"/>
            <a:ext cx="8034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Medelevend</a:t>
            </a:r>
          </a:p>
        </p:txBody>
      </p:sp>
      <p:sp>
        <p:nvSpPr>
          <p:cNvPr id="62" name="Tekstvak 61">
            <a:extLst>
              <a:ext uri="{FF2B5EF4-FFF2-40B4-BE49-F238E27FC236}">
                <a16:creationId xmlns:a16="http://schemas.microsoft.com/office/drawing/2014/main" id="{66E73D6C-D22B-224C-92D3-178C6246D70B}"/>
              </a:ext>
            </a:extLst>
          </p:cNvPr>
          <p:cNvSpPr txBox="1"/>
          <p:nvPr/>
        </p:nvSpPr>
        <p:spPr>
          <a:xfrm>
            <a:off x="5102656" y="2384300"/>
            <a:ext cx="9877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Zin voor contact</a:t>
            </a:r>
          </a:p>
        </p:txBody>
      </p:sp>
      <p:sp>
        <p:nvSpPr>
          <p:cNvPr id="63" name="Tekstvak 62">
            <a:extLst>
              <a:ext uri="{FF2B5EF4-FFF2-40B4-BE49-F238E27FC236}">
                <a16:creationId xmlns:a16="http://schemas.microsoft.com/office/drawing/2014/main" id="{4FBB8682-529A-8145-B3F2-485DDADCF0C2}"/>
              </a:ext>
            </a:extLst>
          </p:cNvPr>
          <p:cNvSpPr txBox="1"/>
          <p:nvPr/>
        </p:nvSpPr>
        <p:spPr>
          <a:xfrm>
            <a:off x="6097341" y="2383017"/>
            <a:ext cx="6190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Concreet</a:t>
            </a:r>
          </a:p>
        </p:txBody>
      </p:sp>
      <p:sp>
        <p:nvSpPr>
          <p:cNvPr id="64" name="Tekstvak 63">
            <a:extLst>
              <a:ext uri="{FF2B5EF4-FFF2-40B4-BE49-F238E27FC236}">
                <a16:creationId xmlns:a16="http://schemas.microsoft.com/office/drawing/2014/main" id="{8B0B325F-75E9-2546-8C93-BF73C330740A}"/>
              </a:ext>
            </a:extLst>
          </p:cNvPr>
          <p:cNvSpPr txBox="1"/>
          <p:nvPr/>
        </p:nvSpPr>
        <p:spPr>
          <a:xfrm>
            <a:off x="132323" y="3311426"/>
            <a:ext cx="7986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Vastberaden</a:t>
            </a:r>
          </a:p>
        </p:txBody>
      </p:sp>
      <p:sp>
        <p:nvSpPr>
          <p:cNvPr id="65" name="Tekstvak 64">
            <a:extLst>
              <a:ext uri="{FF2B5EF4-FFF2-40B4-BE49-F238E27FC236}">
                <a16:creationId xmlns:a16="http://schemas.microsoft.com/office/drawing/2014/main" id="{B0894BC3-0DD5-4141-8990-FF5B14D1EECD}"/>
              </a:ext>
            </a:extLst>
          </p:cNvPr>
          <p:cNvSpPr txBox="1"/>
          <p:nvPr/>
        </p:nvSpPr>
        <p:spPr>
          <a:xfrm>
            <a:off x="1247575" y="3319591"/>
            <a:ext cx="4459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Zacht</a:t>
            </a:r>
          </a:p>
        </p:txBody>
      </p:sp>
      <p:sp>
        <p:nvSpPr>
          <p:cNvPr id="66" name="Tekstvak 65">
            <a:extLst>
              <a:ext uri="{FF2B5EF4-FFF2-40B4-BE49-F238E27FC236}">
                <a16:creationId xmlns:a16="http://schemas.microsoft.com/office/drawing/2014/main" id="{9F3D4972-53DD-7C40-8ED7-8B9DBBBF36A2}"/>
              </a:ext>
            </a:extLst>
          </p:cNvPr>
          <p:cNvSpPr txBox="1"/>
          <p:nvPr/>
        </p:nvSpPr>
        <p:spPr>
          <a:xfrm>
            <a:off x="1786183" y="3256003"/>
            <a:ext cx="9206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Houdt van erkenning</a:t>
            </a:r>
          </a:p>
        </p:txBody>
      </p:sp>
      <p:sp>
        <p:nvSpPr>
          <p:cNvPr id="67" name="Tekstvak 66">
            <a:extLst>
              <a:ext uri="{FF2B5EF4-FFF2-40B4-BE49-F238E27FC236}">
                <a16:creationId xmlns:a16="http://schemas.microsoft.com/office/drawing/2014/main" id="{A6F40DDA-50EA-E841-A836-1D66A8817B21}"/>
              </a:ext>
            </a:extLst>
          </p:cNvPr>
          <p:cNvSpPr txBox="1"/>
          <p:nvPr/>
        </p:nvSpPr>
        <p:spPr>
          <a:xfrm>
            <a:off x="2803464" y="3309793"/>
            <a:ext cx="6206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Constant</a:t>
            </a:r>
          </a:p>
        </p:txBody>
      </p:sp>
      <p:sp>
        <p:nvSpPr>
          <p:cNvPr id="68" name="Tekstvak 67">
            <a:extLst>
              <a:ext uri="{FF2B5EF4-FFF2-40B4-BE49-F238E27FC236}">
                <a16:creationId xmlns:a16="http://schemas.microsoft.com/office/drawing/2014/main" id="{8D4394CA-FDC6-0040-BE46-CEC7CB8F33D2}"/>
              </a:ext>
            </a:extLst>
          </p:cNvPr>
          <p:cNvSpPr txBox="1"/>
          <p:nvPr/>
        </p:nvSpPr>
        <p:spPr>
          <a:xfrm>
            <a:off x="3421119" y="3309793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Tolerant</a:t>
            </a:r>
          </a:p>
        </p:txBody>
      </p:sp>
      <p:sp>
        <p:nvSpPr>
          <p:cNvPr id="69" name="Tekstvak 68">
            <a:extLst>
              <a:ext uri="{FF2B5EF4-FFF2-40B4-BE49-F238E27FC236}">
                <a16:creationId xmlns:a16="http://schemas.microsoft.com/office/drawing/2014/main" id="{BA752B8A-7ED8-7949-9AD4-E815568894E4}"/>
              </a:ext>
            </a:extLst>
          </p:cNvPr>
          <p:cNvSpPr txBox="1"/>
          <p:nvPr/>
        </p:nvSpPr>
        <p:spPr>
          <a:xfrm>
            <a:off x="4381941" y="3317964"/>
            <a:ext cx="715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Categoriek</a:t>
            </a:r>
          </a:p>
        </p:txBody>
      </p:sp>
      <p:sp>
        <p:nvSpPr>
          <p:cNvPr id="70" name="Tekstvak 69">
            <a:extLst>
              <a:ext uri="{FF2B5EF4-FFF2-40B4-BE49-F238E27FC236}">
                <a16:creationId xmlns:a16="http://schemas.microsoft.com/office/drawing/2014/main" id="{B1963B04-FB6F-304D-8AC8-53B131FF7A90}"/>
              </a:ext>
            </a:extLst>
          </p:cNvPr>
          <p:cNvSpPr txBox="1"/>
          <p:nvPr/>
        </p:nvSpPr>
        <p:spPr>
          <a:xfrm>
            <a:off x="5093691" y="3309793"/>
            <a:ext cx="8354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Gecultiveerd</a:t>
            </a:r>
          </a:p>
        </p:txBody>
      </p:sp>
      <p:sp>
        <p:nvSpPr>
          <p:cNvPr id="71" name="Tekstvak 70">
            <a:extLst>
              <a:ext uri="{FF2B5EF4-FFF2-40B4-BE49-F238E27FC236}">
                <a16:creationId xmlns:a16="http://schemas.microsoft.com/office/drawing/2014/main" id="{B45FE7AE-91BD-BC41-BAE7-F40951AA4444}"/>
              </a:ext>
            </a:extLst>
          </p:cNvPr>
          <p:cNvSpPr txBox="1"/>
          <p:nvPr/>
        </p:nvSpPr>
        <p:spPr>
          <a:xfrm>
            <a:off x="6001161" y="3309793"/>
            <a:ext cx="715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Toegeeflijk</a:t>
            </a:r>
          </a:p>
        </p:txBody>
      </p:sp>
      <p:sp>
        <p:nvSpPr>
          <p:cNvPr id="72" name="Tekstvak 71">
            <a:extLst>
              <a:ext uri="{FF2B5EF4-FFF2-40B4-BE49-F238E27FC236}">
                <a16:creationId xmlns:a16="http://schemas.microsoft.com/office/drawing/2014/main" id="{475EA7C0-BFD4-0D4A-93FE-D6E08F0A1EE8}"/>
              </a:ext>
            </a:extLst>
          </p:cNvPr>
          <p:cNvSpPr txBox="1"/>
          <p:nvPr/>
        </p:nvSpPr>
        <p:spPr>
          <a:xfrm>
            <a:off x="130257" y="3809423"/>
            <a:ext cx="8034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Overtuigend</a:t>
            </a:r>
          </a:p>
        </p:txBody>
      </p:sp>
      <p:sp>
        <p:nvSpPr>
          <p:cNvPr id="73" name="Tekstvak 72">
            <a:extLst>
              <a:ext uri="{FF2B5EF4-FFF2-40B4-BE49-F238E27FC236}">
                <a16:creationId xmlns:a16="http://schemas.microsoft.com/office/drawing/2014/main" id="{A8C8E753-4C4A-5340-A422-6B3FB9E3716D}"/>
              </a:ext>
            </a:extLst>
          </p:cNvPr>
          <p:cNvSpPr txBox="1"/>
          <p:nvPr/>
        </p:nvSpPr>
        <p:spPr>
          <a:xfrm>
            <a:off x="1197752" y="3818886"/>
            <a:ext cx="5693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Flexibel</a:t>
            </a:r>
          </a:p>
        </p:txBody>
      </p:sp>
      <p:sp>
        <p:nvSpPr>
          <p:cNvPr id="74" name="Tekstvak 73">
            <a:extLst>
              <a:ext uri="{FF2B5EF4-FFF2-40B4-BE49-F238E27FC236}">
                <a16:creationId xmlns:a16="http://schemas.microsoft.com/office/drawing/2014/main" id="{4C88D82D-288D-2E43-A9FE-B2B1A5366609}"/>
              </a:ext>
            </a:extLst>
          </p:cNvPr>
          <p:cNvSpPr txBox="1"/>
          <p:nvPr/>
        </p:nvSpPr>
        <p:spPr>
          <a:xfrm>
            <a:off x="1784117" y="3807790"/>
            <a:ext cx="7681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Gerafineerd</a:t>
            </a:r>
          </a:p>
        </p:txBody>
      </p:sp>
      <p:sp>
        <p:nvSpPr>
          <p:cNvPr id="75" name="Tekstvak 74">
            <a:extLst>
              <a:ext uri="{FF2B5EF4-FFF2-40B4-BE49-F238E27FC236}">
                <a16:creationId xmlns:a16="http://schemas.microsoft.com/office/drawing/2014/main" id="{F2D121E5-85E0-6D4B-8849-0EF13904CD03}"/>
              </a:ext>
            </a:extLst>
          </p:cNvPr>
          <p:cNvSpPr txBox="1"/>
          <p:nvPr/>
        </p:nvSpPr>
        <p:spPr>
          <a:xfrm>
            <a:off x="2632917" y="3809282"/>
            <a:ext cx="8210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Onbezonnen</a:t>
            </a:r>
          </a:p>
        </p:txBody>
      </p:sp>
      <p:sp>
        <p:nvSpPr>
          <p:cNvPr id="76" name="Tekstvak 75">
            <a:extLst>
              <a:ext uri="{FF2B5EF4-FFF2-40B4-BE49-F238E27FC236}">
                <a16:creationId xmlns:a16="http://schemas.microsoft.com/office/drawing/2014/main" id="{8796E00D-D915-8141-A0FC-1E363A486F1F}"/>
              </a:ext>
            </a:extLst>
          </p:cNvPr>
          <p:cNvSpPr txBox="1"/>
          <p:nvPr/>
        </p:nvSpPr>
        <p:spPr>
          <a:xfrm>
            <a:off x="3434477" y="3807790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Welwillend</a:t>
            </a:r>
          </a:p>
        </p:txBody>
      </p:sp>
      <p:sp>
        <p:nvSpPr>
          <p:cNvPr id="77" name="Tekstvak 76">
            <a:extLst>
              <a:ext uri="{FF2B5EF4-FFF2-40B4-BE49-F238E27FC236}">
                <a16:creationId xmlns:a16="http://schemas.microsoft.com/office/drawing/2014/main" id="{7E32351E-EC5B-434D-AF04-621A5AE5C2E5}"/>
              </a:ext>
            </a:extLst>
          </p:cNvPr>
          <p:cNvSpPr txBox="1"/>
          <p:nvPr/>
        </p:nvSpPr>
        <p:spPr>
          <a:xfrm>
            <a:off x="4380001" y="3807790"/>
            <a:ext cx="6912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Berustend</a:t>
            </a:r>
          </a:p>
        </p:txBody>
      </p:sp>
      <p:sp>
        <p:nvSpPr>
          <p:cNvPr id="78" name="Tekstvak 77">
            <a:extLst>
              <a:ext uri="{FF2B5EF4-FFF2-40B4-BE49-F238E27FC236}">
                <a16:creationId xmlns:a16="http://schemas.microsoft.com/office/drawing/2014/main" id="{2BFBF819-10C5-A042-AD89-AF46EF73CDC4}"/>
              </a:ext>
            </a:extLst>
          </p:cNvPr>
          <p:cNvSpPr txBox="1"/>
          <p:nvPr/>
        </p:nvSpPr>
        <p:spPr>
          <a:xfrm>
            <a:off x="5055461" y="3815961"/>
            <a:ext cx="9941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Toekomstgericht</a:t>
            </a:r>
          </a:p>
        </p:txBody>
      </p:sp>
      <p:sp>
        <p:nvSpPr>
          <p:cNvPr id="79" name="Tekstvak 78">
            <a:extLst>
              <a:ext uri="{FF2B5EF4-FFF2-40B4-BE49-F238E27FC236}">
                <a16:creationId xmlns:a16="http://schemas.microsoft.com/office/drawing/2014/main" id="{1214C8CC-4F22-E545-A9BE-B3999B433CC9}"/>
              </a:ext>
            </a:extLst>
          </p:cNvPr>
          <p:cNvSpPr txBox="1"/>
          <p:nvPr/>
        </p:nvSpPr>
        <p:spPr>
          <a:xfrm>
            <a:off x="6214210" y="3815961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Kalm</a:t>
            </a:r>
          </a:p>
        </p:txBody>
      </p:sp>
      <p:sp>
        <p:nvSpPr>
          <p:cNvPr id="80" name="Tekstvak 79">
            <a:extLst>
              <a:ext uri="{FF2B5EF4-FFF2-40B4-BE49-F238E27FC236}">
                <a16:creationId xmlns:a16="http://schemas.microsoft.com/office/drawing/2014/main" id="{5656A4B0-F3DC-A14E-BDE9-0B8BF499EAB6}"/>
              </a:ext>
            </a:extLst>
          </p:cNvPr>
          <p:cNvSpPr txBox="1"/>
          <p:nvPr/>
        </p:nvSpPr>
        <p:spPr>
          <a:xfrm>
            <a:off x="121292" y="4734916"/>
            <a:ext cx="8306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Onverschillig</a:t>
            </a:r>
          </a:p>
        </p:txBody>
      </p:sp>
      <p:sp>
        <p:nvSpPr>
          <p:cNvPr id="81" name="Tekstvak 80">
            <a:extLst>
              <a:ext uri="{FF2B5EF4-FFF2-40B4-BE49-F238E27FC236}">
                <a16:creationId xmlns:a16="http://schemas.microsoft.com/office/drawing/2014/main" id="{CF12D466-FDF3-DA43-8683-BE1732746888}"/>
              </a:ext>
            </a:extLst>
          </p:cNvPr>
          <p:cNvSpPr txBox="1"/>
          <p:nvPr/>
        </p:nvSpPr>
        <p:spPr>
          <a:xfrm>
            <a:off x="1252562" y="4744379"/>
            <a:ext cx="4972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Vrolijk</a:t>
            </a:r>
          </a:p>
        </p:txBody>
      </p:sp>
      <p:sp>
        <p:nvSpPr>
          <p:cNvPr id="82" name="Tekstvak 81">
            <a:extLst>
              <a:ext uri="{FF2B5EF4-FFF2-40B4-BE49-F238E27FC236}">
                <a16:creationId xmlns:a16="http://schemas.microsoft.com/office/drawing/2014/main" id="{0CD8040A-9307-B848-A673-C307CC55CCED}"/>
              </a:ext>
            </a:extLst>
          </p:cNvPr>
          <p:cNvSpPr txBox="1"/>
          <p:nvPr/>
        </p:nvSpPr>
        <p:spPr>
          <a:xfrm>
            <a:off x="1775152" y="4733283"/>
            <a:ext cx="7024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Diplomaat</a:t>
            </a:r>
          </a:p>
        </p:txBody>
      </p:sp>
      <p:sp>
        <p:nvSpPr>
          <p:cNvPr id="83" name="Tekstvak 82">
            <a:extLst>
              <a:ext uri="{FF2B5EF4-FFF2-40B4-BE49-F238E27FC236}">
                <a16:creationId xmlns:a16="http://schemas.microsoft.com/office/drawing/2014/main" id="{2CAF605E-B873-164B-9BAD-92330CC09671}"/>
              </a:ext>
            </a:extLst>
          </p:cNvPr>
          <p:cNvSpPr txBox="1"/>
          <p:nvPr/>
        </p:nvSpPr>
        <p:spPr>
          <a:xfrm>
            <a:off x="2864152" y="4733283"/>
            <a:ext cx="5677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Filosoof</a:t>
            </a:r>
          </a:p>
        </p:txBody>
      </p:sp>
      <p:sp>
        <p:nvSpPr>
          <p:cNvPr id="84" name="Tekstvak 83">
            <a:extLst>
              <a:ext uri="{FF2B5EF4-FFF2-40B4-BE49-F238E27FC236}">
                <a16:creationId xmlns:a16="http://schemas.microsoft.com/office/drawing/2014/main" id="{86164D81-F50D-0E4B-8205-0D4154B4F733}"/>
              </a:ext>
            </a:extLst>
          </p:cNvPr>
          <p:cNvSpPr txBox="1"/>
          <p:nvPr/>
        </p:nvSpPr>
        <p:spPr>
          <a:xfrm>
            <a:off x="3410088" y="4733283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Sterk karakter</a:t>
            </a:r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46000CF0-22BE-474D-9A0F-65B56CEA1A8D}"/>
              </a:ext>
            </a:extLst>
          </p:cNvPr>
          <p:cNvSpPr txBox="1"/>
          <p:nvPr/>
        </p:nvSpPr>
        <p:spPr>
          <a:xfrm>
            <a:off x="4234902" y="4687688"/>
            <a:ext cx="10524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Bewonderens-waardig</a:t>
            </a:r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B228CD50-7487-5F42-B97B-C4B998A47C8A}"/>
              </a:ext>
            </a:extLst>
          </p:cNvPr>
          <p:cNvSpPr txBox="1"/>
          <p:nvPr/>
        </p:nvSpPr>
        <p:spPr>
          <a:xfrm>
            <a:off x="5082660" y="4733283"/>
            <a:ext cx="7200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Team spirit</a:t>
            </a:r>
          </a:p>
        </p:txBody>
      </p:sp>
      <p:sp>
        <p:nvSpPr>
          <p:cNvPr id="87" name="Tekstvak 86">
            <a:extLst>
              <a:ext uri="{FF2B5EF4-FFF2-40B4-BE49-F238E27FC236}">
                <a16:creationId xmlns:a16="http://schemas.microsoft.com/office/drawing/2014/main" id="{E540F28E-2B1B-4D40-B120-A1699DA6F3DF}"/>
              </a:ext>
            </a:extLst>
          </p:cNvPr>
          <p:cNvSpPr txBox="1"/>
          <p:nvPr/>
        </p:nvSpPr>
        <p:spPr>
          <a:xfrm>
            <a:off x="5955731" y="4741454"/>
            <a:ext cx="7665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Methodisch</a:t>
            </a:r>
          </a:p>
        </p:txBody>
      </p:sp>
      <p:sp>
        <p:nvSpPr>
          <p:cNvPr id="88" name="Tekstvak 87">
            <a:extLst>
              <a:ext uri="{FF2B5EF4-FFF2-40B4-BE49-F238E27FC236}">
                <a16:creationId xmlns:a16="http://schemas.microsoft.com/office/drawing/2014/main" id="{65D8CE59-9B8F-0947-AEBC-589868B078A0}"/>
              </a:ext>
            </a:extLst>
          </p:cNvPr>
          <p:cNvSpPr txBox="1"/>
          <p:nvPr/>
        </p:nvSpPr>
        <p:spPr>
          <a:xfrm>
            <a:off x="121293" y="5494194"/>
            <a:ext cx="5293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Joviaal</a:t>
            </a:r>
          </a:p>
        </p:txBody>
      </p:sp>
      <p:sp>
        <p:nvSpPr>
          <p:cNvPr id="89" name="Tekstvak 88">
            <a:extLst>
              <a:ext uri="{FF2B5EF4-FFF2-40B4-BE49-F238E27FC236}">
                <a16:creationId xmlns:a16="http://schemas.microsoft.com/office/drawing/2014/main" id="{4257F634-9B72-3340-BC55-D479779A75A0}"/>
              </a:ext>
            </a:extLst>
          </p:cNvPr>
          <p:cNvSpPr txBox="1"/>
          <p:nvPr/>
        </p:nvSpPr>
        <p:spPr>
          <a:xfrm>
            <a:off x="1134971" y="5502024"/>
            <a:ext cx="6206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Constant</a:t>
            </a:r>
          </a:p>
        </p:txBody>
      </p:sp>
      <p:sp>
        <p:nvSpPr>
          <p:cNvPr id="90" name="Tekstvak 89">
            <a:extLst>
              <a:ext uri="{FF2B5EF4-FFF2-40B4-BE49-F238E27FC236}">
                <a16:creationId xmlns:a16="http://schemas.microsoft.com/office/drawing/2014/main" id="{A9D88075-5763-5F4F-9272-BFAEDB86BE3A}"/>
              </a:ext>
            </a:extLst>
          </p:cNvPr>
          <p:cNvSpPr txBox="1"/>
          <p:nvPr/>
        </p:nvSpPr>
        <p:spPr>
          <a:xfrm>
            <a:off x="1775153" y="5492561"/>
            <a:ext cx="8996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Conventioneel</a:t>
            </a:r>
          </a:p>
        </p:txBody>
      </p:sp>
      <p:sp>
        <p:nvSpPr>
          <p:cNvPr id="91" name="Tekstvak 90">
            <a:extLst>
              <a:ext uri="{FF2B5EF4-FFF2-40B4-BE49-F238E27FC236}">
                <a16:creationId xmlns:a16="http://schemas.microsoft.com/office/drawing/2014/main" id="{9A3E71EF-490A-AE4A-A45F-D0907557B150}"/>
              </a:ext>
            </a:extLst>
          </p:cNvPr>
          <p:cNvSpPr txBox="1"/>
          <p:nvPr/>
        </p:nvSpPr>
        <p:spPr>
          <a:xfrm>
            <a:off x="2734713" y="5502024"/>
            <a:ext cx="686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Babbelaar</a:t>
            </a:r>
          </a:p>
        </p:txBody>
      </p:sp>
      <p:sp>
        <p:nvSpPr>
          <p:cNvPr id="92" name="Tekstvak 91">
            <a:extLst>
              <a:ext uri="{FF2B5EF4-FFF2-40B4-BE49-F238E27FC236}">
                <a16:creationId xmlns:a16="http://schemas.microsoft.com/office/drawing/2014/main" id="{F5B6F976-34D9-8A4A-89D5-3B23869FD67C}"/>
              </a:ext>
            </a:extLst>
          </p:cNvPr>
          <p:cNvSpPr txBox="1"/>
          <p:nvPr/>
        </p:nvSpPr>
        <p:spPr>
          <a:xfrm>
            <a:off x="3425513" y="5492561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Voorzichtig</a:t>
            </a:r>
          </a:p>
        </p:txBody>
      </p:sp>
      <p:sp>
        <p:nvSpPr>
          <p:cNvPr id="93" name="Tekstvak 92">
            <a:extLst>
              <a:ext uri="{FF2B5EF4-FFF2-40B4-BE49-F238E27FC236}">
                <a16:creationId xmlns:a16="http://schemas.microsoft.com/office/drawing/2014/main" id="{A495018E-1035-834D-8ADB-7B949DDA56B0}"/>
              </a:ext>
            </a:extLst>
          </p:cNvPr>
          <p:cNvSpPr txBox="1"/>
          <p:nvPr/>
        </p:nvSpPr>
        <p:spPr>
          <a:xfrm>
            <a:off x="4550334" y="5492561"/>
            <a:ext cx="5084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Speels</a:t>
            </a:r>
          </a:p>
        </p:txBody>
      </p:sp>
      <p:sp>
        <p:nvSpPr>
          <p:cNvPr id="94" name="Tekstvak 93">
            <a:extLst>
              <a:ext uri="{FF2B5EF4-FFF2-40B4-BE49-F238E27FC236}">
                <a16:creationId xmlns:a16="http://schemas.microsoft.com/office/drawing/2014/main" id="{F26975D8-9FE8-DB4E-BF9E-3D1BC4181022}"/>
              </a:ext>
            </a:extLst>
          </p:cNvPr>
          <p:cNvSpPr txBox="1"/>
          <p:nvPr/>
        </p:nvSpPr>
        <p:spPr>
          <a:xfrm>
            <a:off x="5082661" y="5492561"/>
            <a:ext cx="5693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Moedig</a:t>
            </a:r>
          </a:p>
        </p:txBody>
      </p:sp>
      <p:sp>
        <p:nvSpPr>
          <p:cNvPr id="95" name="Tekstvak 94">
            <a:extLst>
              <a:ext uri="{FF2B5EF4-FFF2-40B4-BE49-F238E27FC236}">
                <a16:creationId xmlns:a16="http://schemas.microsoft.com/office/drawing/2014/main" id="{21DA9151-A8DA-9748-B329-E45127473F22}"/>
              </a:ext>
            </a:extLst>
          </p:cNvPr>
          <p:cNvSpPr txBox="1"/>
          <p:nvPr/>
        </p:nvSpPr>
        <p:spPr>
          <a:xfrm>
            <a:off x="5765588" y="5384984"/>
            <a:ext cx="9436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Vertrouwen-wekkend</a:t>
            </a:r>
          </a:p>
        </p:txBody>
      </p:sp>
      <p:sp>
        <p:nvSpPr>
          <p:cNvPr id="96" name="Tekstvak 95">
            <a:extLst>
              <a:ext uri="{FF2B5EF4-FFF2-40B4-BE49-F238E27FC236}">
                <a16:creationId xmlns:a16="http://schemas.microsoft.com/office/drawing/2014/main" id="{BE617A41-02F8-A244-9794-F154877E085D}"/>
              </a:ext>
            </a:extLst>
          </p:cNvPr>
          <p:cNvSpPr txBox="1"/>
          <p:nvPr/>
        </p:nvSpPr>
        <p:spPr>
          <a:xfrm>
            <a:off x="112328" y="6419687"/>
            <a:ext cx="7393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Prikkelbaar</a:t>
            </a:r>
          </a:p>
        </p:txBody>
      </p:sp>
      <p:sp>
        <p:nvSpPr>
          <p:cNvPr id="97" name="Tekstvak 96">
            <a:extLst>
              <a:ext uri="{FF2B5EF4-FFF2-40B4-BE49-F238E27FC236}">
                <a16:creationId xmlns:a16="http://schemas.microsoft.com/office/drawing/2014/main" id="{35744754-13B3-F14A-9F24-8A8CE06A9427}"/>
              </a:ext>
            </a:extLst>
          </p:cNvPr>
          <p:cNvSpPr txBox="1"/>
          <p:nvPr/>
        </p:nvSpPr>
        <p:spPr>
          <a:xfrm>
            <a:off x="824235" y="6419687"/>
            <a:ext cx="9893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Weinig gevoelig</a:t>
            </a:r>
          </a:p>
        </p:txBody>
      </p:sp>
      <p:sp>
        <p:nvSpPr>
          <p:cNvPr id="98" name="Tekstvak 97">
            <a:extLst>
              <a:ext uri="{FF2B5EF4-FFF2-40B4-BE49-F238E27FC236}">
                <a16:creationId xmlns:a16="http://schemas.microsoft.com/office/drawing/2014/main" id="{5B5871E5-74D1-F844-8164-058761CB3D37}"/>
              </a:ext>
            </a:extLst>
          </p:cNvPr>
          <p:cNvSpPr txBox="1"/>
          <p:nvPr/>
        </p:nvSpPr>
        <p:spPr>
          <a:xfrm>
            <a:off x="1766188" y="6418054"/>
            <a:ext cx="6142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Beslisser</a:t>
            </a:r>
          </a:p>
        </p:txBody>
      </p:sp>
      <p:sp>
        <p:nvSpPr>
          <p:cNvPr id="99" name="Tekstvak 98">
            <a:extLst>
              <a:ext uri="{FF2B5EF4-FFF2-40B4-BE49-F238E27FC236}">
                <a16:creationId xmlns:a16="http://schemas.microsoft.com/office/drawing/2014/main" id="{EDCCF95F-9824-B944-B32F-BBFE8593A972}"/>
              </a:ext>
            </a:extLst>
          </p:cNvPr>
          <p:cNvSpPr txBox="1"/>
          <p:nvPr/>
        </p:nvSpPr>
        <p:spPr>
          <a:xfrm>
            <a:off x="2882083" y="6418054"/>
            <a:ext cx="4764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Trouw</a:t>
            </a:r>
          </a:p>
        </p:txBody>
      </p:sp>
      <p:sp>
        <p:nvSpPr>
          <p:cNvPr id="100" name="Tekstvak 99">
            <a:extLst>
              <a:ext uri="{FF2B5EF4-FFF2-40B4-BE49-F238E27FC236}">
                <a16:creationId xmlns:a16="http://schemas.microsoft.com/office/drawing/2014/main" id="{A53DC022-0D00-E54F-972C-DD069DD93F6A}"/>
              </a:ext>
            </a:extLst>
          </p:cNvPr>
          <p:cNvSpPr txBox="1"/>
          <p:nvPr/>
        </p:nvSpPr>
        <p:spPr>
          <a:xfrm>
            <a:off x="3401124" y="6418054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Gehoorzaam</a:t>
            </a:r>
          </a:p>
        </p:txBody>
      </p:sp>
      <p:sp>
        <p:nvSpPr>
          <p:cNvPr id="101" name="Tekstvak 100">
            <a:extLst>
              <a:ext uri="{FF2B5EF4-FFF2-40B4-BE49-F238E27FC236}">
                <a16:creationId xmlns:a16="http://schemas.microsoft.com/office/drawing/2014/main" id="{A354EF8C-E89D-1B46-BC6D-D91046961131}"/>
              </a:ext>
            </a:extLst>
          </p:cNvPr>
          <p:cNvSpPr txBox="1"/>
          <p:nvPr/>
        </p:nvSpPr>
        <p:spPr>
          <a:xfrm>
            <a:off x="4297782" y="6424581"/>
            <a:ext cx="7954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Individualist</a:t>
            </a:r>
          </a:p>
        </p:txBody>
      </p:sp>
      <p:sp>
        <p:nvSpPr>
          <p:cNvPr id="102" name="Tekstvak 101">
            <a:extLst>
              <a:ext uri="{FF2B5EF4-FFF2-40B4-BE49-F238E27FC236}">
                <a16:creationId xmlns:a16="http://schemas.microsoft.com/office/drawing/2014/main" id="{2708DAB8-66BB-3542-BE52-F95CF805749B}"/>
              </a:ext>
            </a:extLst>
          </p:cNvPr>
          <p:cNvSpPr txBox="1"/>
          <p:nvPr/>
        </p:nvSpPr>
        <p:spPr>
          <a:xfrm>
            <a:off x="5073696" y="6418054"/>
            <a:ext cx="7553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Bescheiden</a:t>
            </a:r>
          </a:p>
        </p:txBody>
      </p:sp>
      <p:sp>
        <p:nvSpPr>
          <p:cNvPr id="103" name="Tekstvak 102">
            <a:extLst>
              <a:ext uri="{FF2B5EF4-FFF2-40B4-BE49-F238E27FC236}">
                <a16:creationId xmlns:a16="http://schemas.microsoft.com/office/drawing/2014/main" id="{AF50C3D4-9EF3-2641-9845-7EFEC7C2031E}"/>
              </a:ext>
            </a:extLst>
          </p:cNvPr>
          <p:cNvSpPr txBox="1"/>
          <p:nvPr/>
        </p:nvSpPr>
        <p:spPr>
          <a:xfrm>
            <a:off x="5873168" y="6418054"/>
            <a:ext cx="8675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Onderworpen</a:t>
            </a:r>
          </a:p>
        </p:txBody>
      </p:sp>
      <p:sp>
        <p:nvSpPr>
          <p:cNvPr id="104" name="Tekstvak 103">
            <a:extLst>
              <a:ext uri="{FF2B5EF4-FFF2-40B4-BE49-F238E27FC236}">
                <a16:creationId xmlns:a16="http://schemas.microsoft.com/office/drawing/2014/main" id="{CCE1A3F7-6901-CB42-950C-59924ED1183D}"/>
              </a:ext>
            </a:extLst>
          </p:cNvPr>
          <p:cNvSpPr txBox="1"/>
          <p:nvPr/>
        </p:nvSpPr>
        <p:spPr>
          <a:xfrm>
            <a:off x="121292" y="6937697"/>
            <a:ext cx="8867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Sfeerschepper</a:t>
            </a:r>
          </a:p>
        </p:txBody>
      </p:sp>
      <p:sp>
        <p:nvSpPr>
          <p:cNvPr id="105" name="Tekstvak 104">
            <a:extLst>
              <a:ext uri="{FF2B5EF4-FFF2-40B4-BE49-F238E27FC236}">
                <a16:creationId xmlns:a16="http://schemas.microsoft.com/office/drawing/2014/main" id="{997C5986-5DD5-CA43-B361-97D0120A4064}"/>
              </a:ext>
            </a:extLst>
          </p:cNvPr>
          <p:cNvSpPr txBox="1"/>
          <p:nvPr/>
        </p:nvSpPr>
        <p:spPr>
          <a:xfrm>
            <a:off x="1114894" y="6936064"/>
            <a:ext cx="6319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Agressief</a:t>
            </a:r>
          </a:p>
        </p:txBody>
      </p:sp>
      <p:sp>
        <p:nvSpPr>
          <p:cNvPr id="106" name="Tekstvak 105">
            <a:extLst>
              <a:ext uri="{FF2B5EF4-FFF2-40B4-BE49-F238E27FC236}">
                <a16:creationId xmlns:a16="http://schemas.microsoft.com/office/drawing/2014/main" id="{04F72037-9080-6141-9807-6C0179667C13}"/>
              </a:ext>
            </a:extLst>
          </p:cNvPr>
          <p:cNvSpPr txBox="1"/>
          <p:nvPr/>
        </p:nvSpPr>
        <p:spPr>
          <a:xfrm>
            <a:off x="1775152" y="6936064"/>
            <a:ext cx="8996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Beïnvloedbaar</a:t>
            </a:r>
          </a:p>
        </p:txBody>
      </p:sp>
      <p:sp>
        <p:nvSpPr>
          <p:cNvPr id="107" name="Tekstvak 106">
            <a:extLst>
              <a:ext uri="{FF2B5EF4-FFF2-40B4-BE49-F238E27FC236}">
                <a16:creationId xmlns:a16="http://schemas.microsoft.com/office/drawing/2014/main" id="{3C2D5256-3358-BC46-A3A3-751BD9AF65E1}"/>
              </a:ext>
            </a:extLst>
          </p:cNvPr>
          <p:cNvSpPr txBox="1"/>
          <p:nvPr/>
        </p:nvSpPr>
        <p:spPr>
          <a:xfrm>
            <a:off x="2738720" y="6936064"/>
            <a:ext cx="6783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Charmeur</a:t>
            </a:r>
          </a:p>
        </p:txBody>
      </p:sp>
      <p:sp>
        <p:nvSpPr>
          <p:cNvPr id="108" name="Tekstvak 107">
            <a:extLst>
              <a:ext uri="{FF2B5EF4-FFF2-40B4-BE49-F238E27FC236}">
                <a16:creationId xmlns:a16="http://schemas.microsoft.com/office/drawing/2014/main" id="{EFEBF3AF-D453-F343-A2D6-C698E2EA795E}"/>
              </a:ext>
            </a:extLst>
          </p:cNvPr>
          <p:cNvSpPr txBox="1"/>
          <p:nvPr/>
        </p:nvSpPr>
        <p:spPr>
          <a:xfrm>
            <a:off x="3425512" y="6936064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Opportunist</a:t>
            </a:r>
          </a:p>
        </p:txBody>
      </p:sp>
      <p:sp>
        <p:nvSpPr>
          <p:cNvPr id="109" name="Tekstvak 108">
            <a:extLst>
              <a:ext uri="{FF2B5EF4-FFF2-40B4-BE49-F238E27FC236}">
                <a16:creationId xmlns:a16="http://schemas.microsoft.com/office/drawing/2014/main" id="{4D86D082-5624-FF4F-AD0E-4ACFBE33262A}"/>
              </a:ext>
            </a:extLst>
          </p:cNvPr>
          <p:cNvSpPr txBox="1"/>
          <p:nvPr/>
        </p:nvSpPr>
        <p:spPr>
          <a:xfrm>
            <a:off x="4316905" y="6936064"/>
            <a:ext cx="7809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Aangenaam</a:t>
            </a:r>
          </a:p>
        </p:txBody>
      </p:sp>
      <p:sp>
        <p:nvSpPr>
          <p:cNvPr id="110" name="Tekstvak 109">
            <a:extLst>
              <a:ext uri="{FF2B5EF4-FFF2-40B4-BE49-F238E27FC236}">
                <a16:creationId xmlns:a16="http://schemas.microsoft.com/office/drawing/2014/main" id="{27AD9503-CC43-744F-8D89-6C41F1A5DCDD}"/>
              </a:ext>
            </a:extLst>
          </p:cNvPr>
          <p:cNvSpPr txBox="1"/>
          <p:nvPr/>
        </p:nvSpPr>
        <p:spPr>
          <a:xfrm>
            <a:off x="5082660" y="6936064"/>
            <a:ext cx="6142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Extravert</a:t>
            </a:r>
          </a:p>
        </p:txBody>
      </p:sp>
      <p:sp>
        <p:nvSpPr>
          <p:cNvPr id="111" name="Tekstvak 110">
            <a:extLst>
              <a:ext uri="{FF2B5EF4-FFF2-40B4-BE49-F238E27FC236}">
                <a16:creationId xmlns:a16="http://schemas.microsoft.com/office/drawing/2014/main" id="{83EE41D1-3B35-2F44-8E14-1DD322471E35}"/>
              </a:ext>
            </a:extLst>
          </p:cNvPr>
          <p:cNvSpPr txBox="1"/>
          <p:nvPr/>
        </p:nvSpPr>
        <p:spPr>
          <a:xfrm>
            <a:off x="6150891" y="6924222"/>
            <a:ext cx="5293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Precies</a:t>
            </a:r>
          </a:p>
        </p:txBody>
      </p:sp>
      <p:sp>
        <p:nvSpPr>
          <p:cNvPr id="112" name="Tekstvak 111">
            <a:extLst>
              <a:ext uri="{FF2B5EF4-FFF2-40B4-BE49-F238E27FC236}">
                <a16:creationId xmlns:a16="http://schemas.microsoft.com/office/drawing/2014/main" id="{8127C631-96E9-C34B-9505-AC5C50925ED3}"/>
              </a:ext>
            </a:extLst>
          </p:cNvPr>
          <p:cNvSpPr txBox="1"/>
          <p:nvPr/>
        </p:nvSpPr>
        <p:spPr>
          <a:xfrm>
            <a:off x="112327" y="7863190"/>
            <a:ext cx="5613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Angstig</a:t>
            </a:r>
          </a:p>
        </p:txBody>
      </p:sp>
      <p:sp>
        <p:nvSpPr>
          <p:cNvPr id="113" name="Tekstvak 112">
            <a:extLst>
              <a:ext uri="{FF2B5EF4-FFF2-40B4-BE49-F238E27FC236}">
                <a16:creationId xmlns:a16="http://schemas.microsoft.com/office/drawing/2014/main" id="{EE2A8190-5B02-3F48-9CB4-373AD59F9AB6}"/>
              </a:ext>
            </a:extLst>
          </p:cNvPr>
          <p:cNvSpPr txBox="1"/>
          <p:nvPr/>
        </p:nvSpPr>
        <p:spPr>
          <a:xfrm>
            <a:off x="1207677" y="7862700"/>
            <a:ext cx="5341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Altruïst</a:t>
            </a:r>
          </a:p>
        </p:txBody>
      </p:sp>
      <p:sp>
        <p:nvSpPr>
          <p:cNvPr id="114" name="Tekstvak 113">
            <a:extLst>
              <a:ext uri="{FF2B5EF4-FFF2-40B4-BE49-F238E27FC236}">
                <a16:creationId xmlns:a16="http://schemas.microsoft.com/office/drawing/2014/main" id="{10169900-4DC6-C846-957C-6C6389747620}"/>
              </a:ext>
            </a:extLst>
          </p:cNvPr>
          <p:cNvSpPr txBox="1"/>
          <p:nvPr/>
        </p:nvSpPr>
        <p:spPr>
          <a:xfrm>
            <a:off x="1766187" y="7861557"/>
            <a:ext cx="4956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Loyaal</a:t>
            </a:r>
          </a:p>
        </p:txBody>
      </p:sp>
      <p:sp>
        <p:nvSpPr>
          <p:cNvPr id="115" name="Tekstvak 114">
            <a:extLst>
              <a:ext uri="{FF2B5EF4-FFF2-40B4-BE49-F238E27FC236}">
                <a16:creationId xmlns:a16="http://schemas.microsoft.com/office/drawing/2014/main" id="{5493DE38-8F03-9248-836D-6CFBB3E9FF37}"/>
              </a:ext>
            </a:extLst>
          </p:cNvPr>
          <p:cNvSpPr txBox="1"/>
          <p:nvPr/>
        </p:nvSpPr>
        <p:spPr>
          <a:xfrm>
            <a:off x="2684732" y="7861557"/>
            <a:ext cx="7473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Veroverend</a:t>
            </a:r>
          </a:p>
        </p:txBody>
      </p:sp>
      <p:sp>
        <p:nvSpPr>
          <p:cNvPr id="116" name="Tekstvak 115">
            <a:extLst>
              <a:ext uri="{FF2B5EF4-FFF2-40B4-BE49-F238E27FC236}">
                <a16:creationId xmlns:a16="http://schemas.microsoft.com/office/drawing/2014/main" id="{417CC4A4-694F-B044-B796-772FB91D94AA}"/>
              </a:ext>
            </a:extLst>
          </p:cNvPr>
          <p:cNvSpPr txBox="1"/>
          <p:nvPr/>
        </p:nvSpPr>
        <p:spPr>
          <a:xfrm>
            <a:off x="3401123" y="7861557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Luisteraar</a:t>
            </a:r>
          </a:p>
        </p:txBody>
      </p:sp>
      <p:sp>
        <p:nvSpPr>
          <p:cNvPr id="117" name="Tekstvak 116">
            <a:extLst>
              <a:ext uri="{FF2B5EF4-FFF2-40B4-BE49-F238E27FC236}">
                <a16:creationId xmlns:a16="http://schemas.microsoft.com/office/drawing/2014/main" id="{E8E6F4E2-1EB7-EF47-88ED-F9F99F975106}"/>
              </a:ext>
            </a:extLst>
          </p:cNvPr>
          <p:cNvSpPr txBox="1"/>
          <p:nvPr/>
        </p:nvSpPr>
        <p:spPr>
          <a:xfrm>
            <a:off x="4406815" y="7861557"/>
            <a:ext cx="6751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Gematigd</a:t>
            </a:r>
          </a:p>
        </p:txBody>
      </p:sp>
      <p:sp>
        <p:nvSpPr>
          <p:cNvPr id="118" name="Tekstvak 117">
            <a:extLst>
              <a:ext uri="{FF2B5EF4-FFF2-40B4-BE49-F238E27FC236}">
                <a16:creationId xmlns:a16="http://schemas.microsoft.com/office/drawing/2014/main" id="{60DFE022-A244-2048-B5B7-C309F486870E}"/>
              </a:ext>
            </a:extLst>
          </p:cNvPr>
          <p:cNvSpPr txBox="1"/>
          <p:nvPr/>
        </p:nvSpPr>
        <p:spPr>
          <a:xfrm>
            <a:off x="5073695" y="7861557"/>
            <a:ext cx="5902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Rechtuit</a:t>
            </a:r>
          </a:p>
        </p:txBody>
      </p:sp>
      <p:sp>
        <p:nvSpPr>
          <p:cNvPr id="119" name="Tekstvak 118">
            <a:extLst>
              <a:ext uri="{FF2B5EF4-FFF2-40B4-BE49-F238E27FC236}">
                <a16:creationId xmlns:a16="http://schemas.microsoft.com/office/drawing/2014/main" id="{7E785367-ED88-FC4F-B4D7-0CBC64683B61}"/>
              </a:ext>
            </a:extLst>
          </p:cNvPr>
          <p:cNvSpPr txBox="1"/>
          <p:nvPr/>
        </p:nvSpPr>
        <p:spPr>
          <a:xfrm>
            <a:off x="5954478" y="7854091"/>
            <a:ext cx="7344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Ingetoomd</a:t>
            </a:r>
          </a:p>
        </p:txBody>
      </p:sp>
      <p:sp>
        <p:nvSpPr>
          <p:cNvPr id="120" name="Tekstvak 119">
            <a:extLst>
              <a:ext uri="{FF2B5EF4-FFF2-40B4-BE49-F238E27FC236}">
                <a16:creationId xmlns:a16="http://schemas.microsoft.com/office/drawing/2014/main" id="{A5EFD453-C410-0F4C-8CA4-6925847C7A5A}"/>
              </a:ext>
            </a:extLst>
          </p:cNvPr>
          <p:cNvSpPr txBox="1"/>
          <p:nvPr/>
        </p:nvSpPr>
        <p:spPr>
          <a:xfrm>
            <a:off x="118482" y="8326523"/>
            <a:ext cx="6030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Winnaar</a:t>
            </a:r>
          </a:p>
        </p:txBody>
      </p:sp>
      <p:sp>
        <p:nvSpPr>
          <p:cNvPr id="121" name="Tekstvak 120">
            <a:extLst>
              <a:ext uri="{FF2B5EF4-FFF2-40B4-BE49-F238E27FC236}">
                <a16:creationId xmlns:a16="http://schemas.microsoft.com/office/drawing/2014/main" id="{EE4BD15F-5EC3-AE4E-A306-4B67E80D237A}"/>
              </a:ext>
            </a:extLst>
          </p:cNvPr>
          <p:cNvSpPr txBox="1"/>
          <p:nvPr/>
        </p:nvSpPr>
        <p:spPr>
          <a:xfrm>
            <a:off x="1100290" y="8324890"/>
            <a:ext cx="6335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Familiaal</a:t>
            </a:r>
          </a:p>
        </p:txBody>
      </p:sp>
      <p:sp>
        <p:nvSpPr>
          <p:cNvPr id="122" name="Tekstvak 121">
            <a:extLst>
              <a:ext uri="{FF2B5EF4-FFF2-40B4-BE49-F238E27FC236}">
                <a16:creationId xmlns:a16="http://schemas.microsoft.com/office/drawing/2014/main" id="{709B6DB0-C974-784F-A674-42A6563B61A9}"/>
              </a:ext>
            </a:extLst>
          </p:cNvPr>
          <p:cNvSpPr txBox="1"/>
          <p:nvPr/>
        </p:nvSpPr>
        <p:spPr>
          <a:xfrm>
            <a:off x="1772342" y="8324890"/>
            <a:ext cx="9573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Gedisciplineerd</a:t>
            </a:r>
          </a:p>
        </p:txBody>
      </p:sp>
      <p:sp>
        <p:nvSpPr>
          <p:cNvPr id="123" name="Tekstvak 122">
            <a:extLst>
              <a:ext uri="{FF2B5EF4-FFF2-40B4-BE49-F238E27FC236}">
                <a16:creationId xmlns:a16="http://schemas.microsoft.com/office/drawing/2014/main" id="{173E1C37-6FDB-2B40-8A3B-C9FA442412FD}"/>
              </a:ext>
            </a:extLst>
          </p:cNvPr>
          <p:cNvSpPr txBox="1"/>
          <p:nvPr/>
        </p:nvSpPr>
        <p:spPr>
          <a:xfrm>
            <a:off x="2646351" y="8324890"/>
            <a:ext cx="7841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Edelmoedig</a:t>
            </a:r>
          </a:p>
        </p:txBody>
      </p:sp>
      <p:sp>
        <p:nvSpPr>
          <p:cNvPr id="124" name="Tekstvak 123">
            <a:extLst>
              <a:ext uri="{FF2B5EF4-FFF2-40B4-BE49-F238E27FC236}">
                <a16:creationId xmlns:a16="http://schemas.microsoft.com/office/drawing/2014/main" id="{93AD410F-7E3B-BE4B-B213-7541FFC2D2C8}"/>
              </a:ext>
            </a:extLst>
          </p:cNvPr>
          <p:cNvSpPr txBox="1"/>
          <p:nvPr/>
        </p:nvSpPr>
        <p:spPr>
          <a:xfrm>
            <a:off x="3422702" y="8324890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Wilskrachtig</a:t>
            </a:r>
          </a:p>
        </p:txBody>
      </p:sp>
      <p:sp>
        <p:nvSpPr>
          <p:cNvPr id="125" name="Tekstvak 124">
            <a:extLst>
              <a:ext uri="{FF2B5EF4-FFF2-40B4-BE49-F238E27FC236}">
                <a16:creationId xmlns:a16="http://schemas.microsoft.com/office/drawing/2014/main" id="{7CD37C8F-7FCE-8B45-915A-CB5BE9D96C72}"/>
              </a:ext>
            </a:extLst>
          </p:cNvPr>
          <p:cNvSpPr txBox="1"/>
          <p:nvPr/>
        </p:nvSpPr>
        <p:spPr>
          <a:xfrm>
            <a:off x="4202215" y="8324890"/>
            <a:ext cx="9124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Breeddenkend</a:t>
            </a:r>
          </a:p>
        </p:txBody>
      </p:sp>
      <p:sp>
        <p:nvSpPr>
          <p:cNvPr id="126" name="Tekstvak 125">
            <a:extLst>
              <a:ext uri="{FF2B5EF4-FFF2-40B4-BE49-F238E27FC236}">
                <a16:creationId xmlns:a16="http://schemas.microsoft.com/office/drawing/2014/main" id="{ED00DC89-693E-FA47-8E23-F34907168F45}"/>
              </a:ext>
            </a:extLst>
          </p:cNvPr>
          <p:cNvSpPr txBox="1"/>
          <p:nvPr/>
        </p:nvSpPr>
        <p:spPr>
          <a:xfrm>
            <a:off x="5079850" y="8324890"/>
            <a:ext cx="5325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Pionier</a:t>
            </a:r>
          </a:p>
        </p:txBody>
      </p:sp>
      <p:sp>
        <p:nvSpPr>
          <p:cNvPr id="127" name="Tekstvak 126">
            <a:extLst>
              <a:ext uri="{FF2B5EF4-FFF2-40B4-BE49-F238E27FC236}">
                <a16:creationId xmlns:a16="http://schemas.microsoft.com/office/drawing/2014/main" id="{B89DD4C5-D0A2-F54C-8E39-7B0C442FEE50}"/>
              </a:ext>
            </a:extLst>
          </p:cNvPr>
          <p:cNvSpPr txBox="1"/>
          <p:nvPr/>
        </p:nvSpPr>
        <p:spPr>
          <a:xfrm>
            <a:off x="6105356" y="8324890"/>
            <a:ext cx="6110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Optimist</a:t>
            </a:r>
          </a:p>
        </p:txBody>
      </p:sp>
      <p:sp>
        <p:nvSpPr>
          <p:cNvPr id="128" name="Tekstvak 127">
            <a:extLst>
              <a:ext uri="{FF2B5EF4-FFF2-40B4-BE49-F238E27FC236}">
                <a16:creationId xmlns:a16="http://schemas.microsoft.com/office/drawing/2014/main" id="{2D6A0636-4F1A-D841-B132-7007EAE2E820}"/>
              </a:ext>
            </a:extLst>
          </p:cNvPr>
          <p:cNvSpPr txBox="1"/>
          <p:nvPr/>
        </p:nvSpPr>
        <p:spPr>
          <a:xfrm>
            <a:off x="109517" y="9252016"/>
            <a:ext cx="7938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Harmonieus</a:t>
            </a:r>
          </a:p>
        </p:txBody>
      </p:sp>
      <p:sp>
        <p:nvSpPr>
          <p:cNvPr id="129" name="Tekstvak 128">
            <a:extLst>
              <a:ext uri="{FF2B5EF4-FFF2-40B4-BE49-F238E27FC236}">
                <a16:creationId xmlns:a16="http://schemas.microsoft.com/office/drawing/2014/main" id="{A7C5F6EC-94DA-084D-9198-2190DD9F3B09}"/>
              </a:ext>
            </a:extLst>
          </p:cNvPr>
          <p:cNvSpPr txBox="1"/>
          <p:nvPr/>
        </p:nvSpPr>
        <p:spPr>
          <a:xfrm>
            <a:off x="1233819" y="9256679"/>
            <a:ext cx="4972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Vrolijk</a:t>
            </a:r>
          </a:p>
        </p:txBody>
      </p:sp>
      <p:sp>
        <p:nvSpPr>
          <p:cNvPr id="130" name="Tekstvak 129">
            <a:extLst>
              <a:ext uri="{FF2B5EF4-FFF2-40B4-BE49-F238E27FC236}">
                <a16:creationId xmlns:a16="http://schemas.microsoft.com/office/drawing/2014/main" id="{7BB8DA1E-27FF-E54F-BB2A-022728543D38}"/>
              </a:ext>
            </a:extLst>
          </p:cNvPr>
          <p:cNvSpPr txBox="1"/>
          <p:nvPr/>
        </p:nvSpPr>
        <p:spPr>
          <a:xfrm>
            <a:off x="1763377" y="9250383"/>
            <a:ext cx="7409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Doordrijver</a:t>
            </a:r>
          </a:p>
        </p:txBody>
      </p:sp>
      <p:sp>
        <p:nvSpPr>
          <p:cNvPr id="131" name="Tekstvak 130">
            <a:extLst>
              <a:ext uri="{FF2B5EF4-FFF2-40B4-BE49-F238E27FC236}">
                <a16:creationId xmlns:a16="http://schemas.microsoft.com/office/drawing/2014/main" id="{D7647ED6-8857-A64C-8D6E-DDF062120CA1}"/>
              </a:ext>
            </a:extLst>
          </p:cNvPr>
          <p:cNvSpPr txBox="1"/>
          <p:nvPr/>
        </p:nvSpPr>
        <p:spPr>
          <a:xfrm>
            <a:off x="2620098" y="9257119"/>
            <a:ext cx="7970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Geanimeerd</a:t>
            </a:r>
          </a:p>
        </p:txBody>
      </p:sp>
      <p:sp>
        <p:nvSpPr>
          <p:cNvPr id="132" name="Tekstvak 131">
            <a:extLst>
              <a:ext uri="{FF2B5EF4-FFF2-40B4-BE49-F238E27FC236}">
                <a16:creationId xmlns:a16="http://schemas.microsoft.com/office/drawing/2014/main" id="{5ACD02C3-623B-8846-82EB-1CFD1C58003C}"/>
              </a:ext>
            </a:extLst>
          </p:cNvPr>
          <p:cNvSpPr txBox="1"/>
          <p:nvPr/>
        </p:nvSpPr>
        <p:spPr>
          <a:xfrm>
            <a:off x="3398313" y="9250383"/>
            <a:ext cx="9185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Ordelijk</a:t>
            </a:r>
          </a:p>
        </p:txBody>
      </p:sp>
      <p:sp>
        <p:nvSpPr>
          <p:cNvPr id="133" name="Tekstvak 132">
            <a:extLst>
              <a:ext uri="{FF2B5EF4-FFF2-40B4-BE49-F238E27FC236}">
                <a16:creationId xmlns:a16="http://schemas.microsoft.com/office/drawing/2014/main" id="{E204895A-D5C5-7F46-9DE6-46126D630657}"/>
              </a:ext>
            </a:extLst>
          </p:cNvPr>
          <p:cNvSpPr txBox="1"/>
          <p:nvPr/>
        </p:nvSpPr>
        <p:spPr>
          <a:xfrm>
            <a:off x="4316497" y="9250383"/>
            <a:ext cx="7681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Verzoenend</a:t>
            </a:r>
          </a:p>
        </p:txBody>
      </p:sp>
      <p:sp>
        <p:nvSpPr>
          <p:cNvPr id="134" name="Tekstvak 133">
            <a:extLst>
              <a:ext uri="{FF2B5EF4-FFF2-40B4-BE49-F238E27FC236}">
                <a16:creationId xmlns:a16="http://schemas.microsoft.com/office/drawing/2014/main" id="{6E15D9BF-445F-BC4D-8645-317FCAE742A1}"/>
              </a:ext>
            </a:extLst>
          </p:cNvPr>
          <p:cNvSpPr txBox="1"/>
          <p:nvPr/>
        </p:nvSpPr>
        <p:spPr>
          <a:xfrm>
            <a:off x="5070885" y="9250383"/>
            <a:ext cx="7633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Traditioneel</a:t>
            </a:r>
          </a:p>
        </p:txBody>
      </p:sp>
      <p:sp>
        <p:nvSpPr>
          <p:cNvPr id="135" name="Tekstvak 134">
            <a:extLst>
              <a:ext uri="{FF2B5EF4-FFF2-40B4-BE49-F238E27FC236}">
                <a16:creationId xmlns:a16="http://schemas.microsoft.com/office/drawing/2014/main" id="{F4D5C454-D856-AC40-9962-33EA5B111244}"/>
              </a:ext>
            </a:extLst>
          </p:cNvPr>
          <p:cNvSpPr txBox="1"/>
          <p:nvPr/>
        </p:nvSpPr>
        <p:spPr>
          <a:xfrm>
            <a:off x="6024454" y="9249887"/>
            <a:ext cx="7120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100" dirty="0">
                <a:latin typeface="Avenir Next Condensed" panose="020B0506020202020204" pitchFamily="34" charset="0"/>
                <a:cs typeface="Arial" panose="020B0604020202020204" pitchFamily="34" charset="0"/>
              </a:rPr>
              <a:t>Respectvol</a:t>
            </a:r>
          </a:p>
        </p:txBody>
      </p:sp>
      <p:sp>
        <p:nvSpPr>
          <p:cNvPr id="177" name="Tekstvak 176">
            <a:extLst>
              <a:ext uri="{FF2B5EF4-FFF2-40B4-BE49-F238E27FC236}">
                <a16:creationId xmlns:a16="http://schemas.microsoft.com/office/drawing/2014/main" id="{670DFF59-D468-DD48-92B1-6BB54EDD2F94}"/>
              </a:ext>
            </a:extLst>
          </p:cNvPr>
          <p:cNvSpPr txBox="1"/>
          <p:nvPr/>
        </p:nvSpPr>
        <p:spPr>
          <a:xfrm>
            <a:off x="5457080" y="2591435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178" name="Tekstvak 177">
            <a:extLst>
              <a:ext uri="{FF2B5EF4-FFF2-40B4-BE49-F238E27FC236}">
                <a16:creationId xmlns:a16="http://schemas.microsoft.com/office/drawing/2014/main" id="{FF8C61AA-DA17-0048-968D-8CF3880DA9AE}"/>
              </a:ext>
            </a:extLst>
          </p:cNvPr>
          <p:cNvSpPr txBox="1"/>
          <p:nvPr/>
        </p:nvSpPr>
        <p:spPr>
          <a:xfrm>
            <a:off x="3807555" y="2594624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179" name="Tekstvak 178">
            <a:extLst>
              <a:ext uri="{FF2B5EF4-FFF2-40B4-BE49-F238E27FC236}">
                <a16:creationId xmlns:a16="http://schemas.microsoft.com/office/drawing/2014/main" id="{460625F4-23FF-424D-B5A9-9F696EA85A93}"/>
              </a:ext>
            </a:extLst>
          </p:cNvPr>
          <p:cNvSpPr txBox="1"/>
          <p:nvPr/>
        </p:nvSpPr>
        <p:spPr>
          <a:xfrm>
            <a:off x="2150847" y="2933556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180" name="Tekstvak 179">
            <a:extLst>
              <a:ext uri="{FF2B5EF4-FFF2-40B4-BE49-F238E27FC236}">
                <a16:creationId xmlns:a16="http://schemas.microsoft.com/office/drawing/2014/main" id="{1F45B24D-BE3E-D84D-B91D-DADB084097B1}"/>
              </a:ext>
            </a:extLst>
          </p:cNvPr>
          <p:cNvSpPr txBox="1"/>
          <p:nvPr/>
        </p:nvSpPr>
        <p:spPr>
          <a:xfrm>
            <a:off x="491569" y="2594973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181" name="Tekstvak 180">
            <a:extLst>
              <a:ext uri="{FF2B5EF4-FFF2-40B4-BE49-F238E27FC236}">
                <a16:creationId xmlns:a16="http://schemas.microsoft.com/office/drawing/2014/main" id="{7B4AB8DD-58E1-1F4B-9E90-C7CC570C1329}"/>
              </a:ext>
            </a:extLst>
          </p:cNvPr>
          <p:cNvSpPr txBox="1"/>
          <p:nvPr/>
        </p:nvSpPr>
        <p:spPr>
          <a:xfrm>
            <a:off x="2099812" y="2573178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182" name="Tekstvak 181">
            <a:extLst>
              <a:ext uri="{FF2B5EF4-FFF2-40B4-BE49-F238E27FC236}">
                <a16:creationId xmlns:a16="http://schemas.microsoft.com/office/drawing/2014/main" id="{C90B3E9B-BC65-524F-ACCA-D2F2E8300107}"/>
              </a:ext>
            </a:extLst>
          </p:cNvPr>
          <p:cNvSpPr txBox="1"/>
          <p:nvPr/>
        </p:nvSpPr>
        <p:spPr>
          <a:xfrm>
            <a:off x="950130" y="2553741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183" name="Tekstvak 182">
            <a:extLst>
              <a:ext uri="{FF2B5EF4-FFF2-40B4-BE49-F238E27FC236}">
                <a16:creationId xmlns:a16="http://schemas.microsoft.com/office/drawing/2014/main" id="{3556F749-8E90-2B4C-B5E1-FCB82244AA54}"/>
              </a:ext>
            </a:extLst>
          </p:cNvPr>
          <p:cNvSpPr txBox="1"/>
          <p:nvPr/>
        </p:nvSpPr>
        <p:spPr>
          <a:xfrm>
            <a:off x="493595" y="293410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184" name="Tekstvak 183">
            <a:extLst>
              <a:ext uri="{FF2B5EF4-FFF2-40B4-BE49-F238E27FC236}">
                <a16:creationId xmlns:a16="http://schemas.microsoft.com/office/drawing/2014/main" id="{D5F14D7B-A358-D441-98E3-FDB9D77DB908}"/>
              </a:ext>
            </a:extLst>
          </p:cNvPr>
          <p:cNvSpPr txBox="1"/>
          <p:nvPr/>
        </p:nvSpPr>
        <p:spPr>
          <a:xfrm>
            <a:off x="2635864" y="2608767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185" name="Tekstvak 184">
            <a:extLst>
              <a:ext uri="{FF2B5EF4-FFF2-40B4-BE49-F238E27FC236}">
                <a16:creationId xmlns:a16="http://schemas.microsoft.com/office/drawing/2014/main" id="{2682D1BE-69C4-944C-B648-DCA46F7CBD1F}"/>
              </a:ext>
            </a:extLst>
          </p:cNvPr>
          <p:cNvSpPr txBox="1"/>
          <p:nvPr/>
        </p:nvSpPr>
        <p:spPr>
          <a:xfrm>
            <a:off x="4294222" y="2921866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186" name="Tekstvak 185">
            <a:extLst>
              <a:ext uri="{FF2B5EF4-FFF2-40B4-BE49-F238E27FC236}">
                <a16:creationId xmlns:a16="http://schemas.microsoft.com/office/drawing/2014/main" id="{3CC559BA-FE2B-4A4A-B508-67F61D399872}"/>
              </a:ext>
            </a:extLst>
          </p:cNvPr>
          <p:cNvSpPr txBox="1"/>
          <p:nvPr/>
        </p:nvSpPr>
        <p:spPr>
          <a:xfrm>
            <a:off x="5931114" y="2589599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187" name="Tekstvak 186">
            <a:extLst>
              <a:ext uri="{FF2B5EF4-FFF2-40B4-BE49-F238E27FC236}">
                <a16:creationId xmlns:a16="http://schemas.microsoft.com/office/drawing/2014/main" id="{EAC987BA-C4AD-1A48-A78A-31AEF1534B5F}"/>
              </a:ext>
            </a:extLst>
          </p:cNvPr>
          <p:cNvSpPr txBox="1"/>
          <p:nvPr/>
        </p:nvSpPr>
        <p:spPr>
          <a:xfrm>
            <a:off x="4288922" y="2507954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188" name="Tekstvak 187">
            <a:extLst>
              <a:ext uri="{FF2B5EF4-FFF2-40B4-BE49-F238E27FC236}">
                <a16:creationId xmlns:a16="http://schemas.microsoft.com/office/drawing/2014/main" id="{A22EFCEE-6C75-B844-8307-33A7D8722999}"/>
              </a:ext>
            </a:extLst>
          </p:cNvPr>
          <p:cNvSpPr txBox="1"/>
          <p:nvPr/>
        </p:nvSpPr>
        <p:spPr>
          <a:xfrm>
            <a:off x="3801770" y="2822703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190" name="Tekstvak 189">
            <a:extLst>
              <a:ext uri="{FF2B5EF4-FFF2-40B4-BE49-F238E27FC236}">
                <a16:creationId xmlns:a16="http://schemas.microsoft.com/office/drawing/2014/main" id="{C6F1F57C-BB52-304B-B025-7E8901ACB0F5}"/>
              </a:ext>
            </a:extLst>
          </p:cNvPr>
          <p:cNvSpPr txBox="1"/>
          <p:nvPr/>
        </p:nvSpPr>
        <p:spPr>
          <a:xfrm>
            <a:off x="988795" y="2831122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191" name="Tekstvak 190">
            <a:extLst>
              <a:ext uri="{FF2B5EF4-FFF2-40B4-BE49-F238E27FC236}">
                <a16:creationId xmlns:a16="http://schemas.microsoft.com/office/drawing/2014/main" id="{2DAEA8CB-BD9C-ED4D-899E-2DFF5AAAD9F2}"/>
              </a:ext>
            </a:extLst>
          </p:cNvPr>
          <p:cNvSpPr txBox="1"/>
          <p:nvPr/>
        </p:nvSpPr>
        <p:spPr>
          <a:xfrm>
            <a:off x="5451512" y="2842771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192" name="Tekstvak 191">
            <a:extLst>
              <a:ext uri="{FF2B5EF4-FFF2-40B4-BE49-F238E27FC236}">
                <a16:creationId xmlns:a16="http://schemas.microsoft.com/office/drawing/2014/main" id="{80B065A5-F9E5-E646-9489-96198251C3E9}"/>
              </a:ext>
            </a:extLst>
          </p:cNvPr>
          <p:cNvSpPr txBox="1"/>
          <p:nvPr/>
        </p:nvSpPr>
        <p:spPr>
          <a:xfrm>
            <a:off x="5949554" y="2914059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193" name="Tekstvak 192">
            <a:extLst>
              <a:ext uri="{FF2B5EF4-FFF2-40B4-BE49-F238E27FC236}">
                <a16:creationId xmlns:a16="http://schemas.microsoft.com/office/drawing/2014/main" id="{F75B5485-2EBA-D146-92E8-72BCA04005D8}"/>
              </a:ext>
            </a:extLst>
          </p:cNvPr>
          <p:cNvSpPr txBox="1"/>
          <p:nvPr/>
        </p:nvSpPr>
        <p:spPr>
          <a:xfrm>
            <a:off x="2655718" y="2938608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194" name="Tekstvak 193">
            <a:extLst>
              <a:ext uri="{FF2B5EF4-FFF2-40B4-BE49-F238E27FC236}">
                <a16:creationId xmlns:a16="http://schemas.microsoft.com/office/drawing/2014/main" id="{B47D3B34-DB22-FD4E-AA98-895CDFE1774D}"/>
              </a:ext>
            </a:extLst>
          </p:cNvPr>
          <p:cNvSpPr txBox="1"/>
          <p:nvPr/>
        </p:nvSpPr>
        <p:spPr>
          <a:xfrm>
            <a:off x="2646136" y="4357509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195" name="Tekstvak 194">
            <a:extLst>
              <a:ext uri="{FF2B5EF4-FFF2-40B4-BE49-F238E27FC236}">
                <a16:creationId xmlns:a16="http://schemas.microsoft.com/office/drawing/2014/main" id="{144F6F9C-FA0B-8141-B5D9-775C2BB395A5}"/>
              </a:ext>
            </a:extLst>
          </p:cNvPr>
          <p:cNvSpPr txBox="1"/>
          <p:nvPr/>
        </p:nvSpPr>
        <p:spPr>
          <a:xfrm>
            <a:off x="3803548" y="4033739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196" name="Tekstvak 195">
            <a:extLst>
              <a:ext uri="{FF2B5EF4-FFF2-40B4-BE49-F238E27FC236}">
                <a16:creationId xmlns:a16="http://schemas.microsoft.com/office/drawing/2014/main" id="{60DBEE65-AC98-5E46-A3EE-FE09501455D9}"/>
              </a:ext>
            </a:extLst>
          </p:cNvPr>
          <p:cNvSpPr txBox="1"/>
          <p:nvPr/>
        </p:nvSpPr>
        <p:spPr>
          <a:xfrm>
            <a:off x="5956911" y="4034735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197" name="Tekstvak 196">
            <a:extLst>
              <a:ext uri="{FF2B5EF4-FFF2-40B4-BE49-F238E27FC236}">
                <a16:creationId xmlns:a16="http://schemas.microsoft.com/office/drawing/2014/main" id="{45F662C1-602B-0A40-8F2E-967A03ECCC12}"/>
              </a:ext>
            </a:extLst>
          </p:cNvPr>
          <p:cNvSpPr txBox="1"/>
          <p:nvPr/>
        </p:nvSpPr>
        <p:spPr>
          <a:xfrm>
            <a:off x="4289108" y="3950543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198" name="Tekstvak 197">
            <a:extLst>
              <a:ext uri="{FF2B5EF4-FFF2-40B4-BE49-F238E27FC236}">
                <a16:creationId xmlns:a16="http://schemas.microsoft.com/office/drawing/2014/main" id="{CB96E72C-C1DD-9A48-9A2B-1FE80884526C}"/>
              </a:ext>
            </a:extLst>
          </p:cNvPr>
          <p:cNvSpPr txBox="1"/>
          <p:nvPr/>
        </p:nvSpPr>
        <p:spPr>
          <a:xfrm>
            <a:off x="2138070" y="3931278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199" name="Tekstvak 198">
            <a:extLst>
              <a:ext uri="{FF2B5EF4-FFF2-40B4-BE49-F238E27FC236}">
                <a16:creationId xmlns:a16="http://schemas.microsoft.com/office/drawing/2014/main" id="{116E0552-0C64-FD46-BB96-4743018FB681}"/>
              </a:ext>
            </a:extLst>
          </p:cNvPr>
          <p:cNvSpPr txBox="1"/>
          <p:nvPr/>
        </p:nvSpPr>
        <p:spPr>
          <a:xfrm>
            <a:off x="494863" y="4246360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00" name="Tekstvak 199">
            <a:extLst>
              <a:ext uri="{FF2B5EF4-FFF2-40B4-BE49-F238E27FC236}">
                <a16:creationId xmlns:a16="http://schemas.microsoft.com/office/drawing/2014/main" id="{3AA1AE5A-C18B-E840-BD19-B37541909F50}"/>
              </a:ext>
            </a:extLst>
          </p:cNvPr>
          <p:cNvSpPr txBox="1"/>
          <p:nvPr/>
        </p:nvSpPr>
        <p:spPr>
          <a:xfrm>
            <a:off x="501323" y="4021844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01" name="Tekstvak 200">
            <a:extLst>
              <a:ext uri="{FF2B5EF4-FFF2-40B4-BE49-F238E27FC236}">
                <a16:creationId xmlns:a16="http://schemas.microsoft.com/office/drawing/2014/main" id="{084C2A19-333E-7B47-8C2F-034FDE6321B6}"/>
              </a:ext>
            </a:extLst>
          </p:cNvPr>
          <p:cNvSpPr txBox="1"/>
          <p:nvPr/>
        </p:nvSpPr>
        <p:spPr>
          <a:xfrm>
            <a:off x="2626153" y="4016551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02" name="Tekstvak 201">
            <a:extLst>
              <a:ext uri="{FF2B5EF4-FFF2-40B4-BE49-F238E27FC236}">
                <a16:creationId xmlns:a16="http://schemas.microsoft.com/office/drawing/2014/main" id="{4A082319-3631-C142-AF85-E008E842C267}"/>
              </a:ext>
            </a:extLst>
          </p:cNvPr>
          <p:cNvSpPr txBox="1"/>
          <p:nvPr/>
        </p:nvSpPr>
        <p:spPr>
          <a:xfrm>
            <a:off x="3812387" y="4346235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03" name="Tekstvak 202">
            <a:extLst>
              <a:ext uri="{FF2B5EF4-FFF2-40B4-BE49-F238E27FC236}">
                <a16:creationId xmlns:a16="http://schemas.microsoft.com/office/drawing/2014/main" id="{3FC63136-FE10-EB48-A3DB-E7640B5EF26E}"/>
              </a:ext>
            </a:extLst>
          </p:cNvPr>
          <p:cNvSpPr txBox="1"/>
          <p:nvPr/>
        </p:nvSpPr>
        <p:spPr>
          <a:xfrm>
            <a:off x="5441902" y="403387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04" name="Tekstvak 203">
            <a:extLst>
              <a:ext uri="{FF2B5EF4-FFF2-40B4-BE49-F238E27FC236}">
                <a16:creationId xmlns:a16="http://schemas.microsoft.com/office/drawing/2014/main" id="{6584E147-69CB-124D-803C-1D895C0F4178}"/>
              </a:ext>
            </a:extLst>
          </p:cNvPr>
          <p:cNvSpPr txBox="1"/>
          <p:nvPr/>
        </p:nvSpPr>
        <p:spPr>
          <a:xfrm>
            <a:off x="5917645" y="4309765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05" name="Tekstvak 204">
            <a:extLst>
              <a:ext uri="{FF2B5EF4-FFF2-40B4-BE49-F238E27FC236}">
                <a16:creationId xmlns:a16="http://schemas.microsoft.com/office/drawing/2014/main" id="{93100938-DFDB-B245-ADF6-83FBED353159}"/>
              </a:ext>
            </a:extLst>
          </p:cNvPr>
          <p:cNvSpPr txBox="1"/>
          <p:nvPr/>
        </p:nvSpPr>
        <p:spPr>
          <a:xfrm>
            <a:off x="2101948" y="4319315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06" name="Tekstvak 205">
            <a:extLst>
              <a:ext uri="{FF2B5EF4-FFF2-40B4-BE49-F238E27FC236}">
                <a16:creationId xmlns:a16="http://schemas.microsoft.com/office/drawing/2014/main" id="{8F3EFCF8-C2A2-AE4C-9541-3865384BD6C3}"/>
              </a:ext>
            </a:extLst>
          </p:cNvPr>
          <p:cNvSpPr txBox="1"/>
          <p:nvPr/>
        </p:nvSpPr>
        <p:spPr>
          <a:xfrm>
            <a:off x="941610" y="3978128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10" name="Tekstvak 209">
            <a:extLst>
              <a:ext uri="{FF2B5EF4-FFF2-40B4-BE49-F238E27FC236}">
                <a16:creationId xmlns:a16="http://schemas.microsoft.com/office/drawing/2014/main" id="{6F2E3EFC-ACB9-C244-AB2B-1EC09B851F06}"/>
              </a:ext>
            </a:extLst>
          </p:cNvPr>
          <p:cNvSpPr txBox="1"/>
          <p:nvPr/>
        </p:nvSpPr>
        <p:spPr>
          <a:xfrm>
            <a:off x="5457080" y="4353625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11" name="Tekstvak 210">
            <a:extLst>
              <a:ext uri="{FF2B5EF4-FFF2-40B4-BE49-F238E27FC236}">
                <a16:creationId xmlns:a16="http://schemas.microsoft.com/office/drawing/2014/main" id="{FFDDB8D9-6406-2740-AC0F-58DE856DBCA2}"/>
              </a:ext>
            </a:extLst>
          </p:cNvPr>
          <p:cNvSpPr txBox="1"/>
          <p:nvPr/>
        </p:nvSpPr>
        <p:spPr>
          <a:xfrm>
            <a:off x="4300827" y="4353186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12" name="Tekstvak 211">
            <a:extLst>
              <a:ext uri="{FF2B5EF4-FFF2-40B4-BE49-F238E27FC236}">
                <a16:creationId xmlns:a16="http://schemas.microsoft.com/office/drawing/2014/main" id="{5F3732B9-EACC-FB4B-BDDB-EECB57771B9B}"/>
              </a:ext>
            </a:extLst>
          </p:cNvPr>
          <p:cNvSpPr txBox="1"/>
          <p:nvPr/>
        </p:nvSpPr>
        <p:spPr>
          <a:xfrm>
            <a:off x="992001" y="4359112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15" name="Tekstvak 214">
            <a:extLst>
              <a:ext uri="{FF2B5EF4-FFF2-40B4-BE49-F238E27FC236}">
                <a16:creationId xmlns:a16="http://schemas.microsoft.com/office/drawing/2014/main" id="{9FBE912C-94E7-4D48-95EF-09150DA5909F}"/>
              </a:ext>
            </a:extLst>
          </p:cNvPr>
          <p:cNvSpPr txBox="1"/>
          <p:nvPr/>
        </p:nvSpPr>
        <p:spPr>
          <a:xfrm>
            <a:off x="506933" y="5619819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16" name="Tekstvak 215">
            <a:extLst>
              <a:ext uri="{FF2B5EF4-FFF2-40B4-BE49-F238E27FC236}">
                <a16:creationId xmlns:a16="http://schemas.microsoft.com/office/drawing/2014/main" id="{D2C8B34E-D7FB-0648-BC18-667EF269361F}"/>
              </a:ext>
            </a:extLst>
          </p:cNvPr>
          <p:cNvSpPr txBox="1"/>
          <p:nvPr/>
        </p:nvSpPr>
        <p:spPr>
          <a:xfrm>
            <a:off x="506933" y="5950724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17" name="Tekstvak 216">
            <a:extLst>
              <a:ext uri="{FF2B5EF4-FFF2-40B4-BE49-F238E27FC236}">
                <a16:creationId xmlns:a16="http://schemas.microsoft.com/office/drawing/2014/main" id="{30357E19-C164-934F-888E-8BED7A488208}"/>
              </a:ext>
            </a:extLst>
          </p:cNvPr>
          <p:cNvSpPr txBox="1"/>
          <p:nvPr/>
        </p:nvSpPr>
        <p:spPr>
          <a:xfrm>
            <a:off x="2136291" y="5629840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18" name="Tekstvak 217">
            <a:extLst>
              <a:ext uri="{FF2B5EF4-FFF2-40B4-BE49-F238E27FC236}">
                <a16:creationId xmlns:a16="http://schemas.microsoft.com/office/drawing/2014/main" id="{185A11BF-9D93-0E44-BFD4-D51E9F19CD17}"/>
              </a:ext>
            </a:extLst>
          </p:cNvPr>
          <p:cNvSpPr txBox="1"/>
          <p:nvPr/>
        </p:nvSpPr>
        <p:spPr>
          <a:xfrm>
            <a:off x="3795872" y="5628350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19" name="Tekstvak 218">
            <a:extLst>
              <a:ext uri="{FF2B5EF4-FFF2-40B4-BE49-F238E27FC236}">
                <a16:creationId xmlns:a16="http://schemas.microsoft.com/office/drawing/2014/main" id="{3AB779A5-7941-7B4A-83A2-2BC4B29AA9C5}"/>
              </a:ext>
            </a:extLst>
          </p:cNvPr>
          <p:cNvSpPr txBox="1"/>
          <p:nvPr/>
        </p:nvSpPr>
        <p:spPr>
          <a:xfrm>
            <a:off x="5436879" y="5956534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20" name="Tekstvak 219">
            <a:extLst>
              <a:ext uri="{FF2B5EF4-FFF2-40B4-BE49-F238E27FC236}">
                <a16:creationId xmlns:a16="http://schemas.microsoft.com/office/drawing/2014/main" id="{AF6BE255-9DAC-6B4D-A880-8B4D650903DA}"/>
              </a:ext>
            </a:extLst>
          </p:cNvPr>
          <p:cNvSpPr txBox="1"/>
          <p:nvPr/>
        </p:nvSpPr>
        <p:spPr>
          <a:xfrm>
            <a:off x="5929517" y="5950759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21" name="Tekstvak 220">
            <a:extLst>
              <a:ext uri="{FF2B5EF4-FFF2-40B4-BE49-F238E27FC236}">
                <a16:creationId xmlns:a16="http://schemas.microsoft.com/office/drawing/2014/main" id="{816A252E-4E38-1542-8B05-43A2F5D56E10}"/>
              </a:ext>
            </a:extLst>
          </p:cNvPr>
          <p:cNvSpPr txBox="1"/>
          <p:nvPr/>
        </p:nvSpPr>
        <p:spPr>
          <a:xfrm>
            <a:off x="3790544" y="6024471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22" name="Tekstvak 221">
            <a:extLst>
              <a:ext uri="{FF2B5EF4-FFF2-40B4-BE49-F238E27FC236}">
                <a16:creationId xmlns:a16="http://schemas.microsoft.com/office/drawing/2014/main" id="{618BF02F-507F-3F4B-8DEC-92FA14013D07}"/>
              </a:ext>
            </a:extLst>
          </p:cNvPr>
          <p:cNvSpPr txBox="1"/>
          <p:nvPr/>
        </p:nvSpPr>
        <p:spPr>
          <a:xfrm>
            <a:off x="2626356" y="6040524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23" name="Tekstvak 222">
            <a:extLst>
              <a:ext uri="{FF2B5EF4-FFF2-40B4-BE49-F238E27FC236}">
                <a16:creationId xmlns:a16="http://schemas.microsoft.com/office/drawing/2014/main" id="{DF956497-6D03-9E4C-B103-7F6B89B6F784}"/>
              </a:ext>
            </a:extLst>
          </p:cNvPr>
          <p:cNvSpPr txBox="1"/>
          <p:nvPr/>
        </p:nvSpPr>
        <p:spPr>
          <a:xfrm>
            <a:off x="997580" y="5720860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24" name="Tekstvak 223">
            <a:extLst>
              <a:ext uri="{FF2B5EF4-FFF2-40B4-BE49-F238E27FC236}">
                <a16:creationId xmlns:a16="http://schemas.microsoft.com/office/drawing/2014/main" id="{4BCB307B-806F-7E49-AA44-0DE2E5ABB48A}"/>
              </a:ext>
            </a:extLst>
          </p:cNvPr>
          <p:cNvSpPr txBox="1"/>
          <p:nvPr/>
        </p:nvSpPr>
        <p:spPr>
          <a:xfrm>
            <a:off x="943310" y="5988274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25" name="Tekstvak 224">
            <a:extLst>
              <a:ext uri="{FF2B5EF4-FFF2-40B4-BE49-F238E27FC236}">
                <a16:creationId xmlns:a16="http://schemas.microsoft.com/office/drawing/2014/main" id="{431CFD91-4BF2-B141-85C9-7F10C004896C}"/>
              </a:ext>
            </a:extLst>
          </p:cNvPr>
          <p:cNvSpPr txBox="1"/>
          <p:nvPr/>
        </p:nvSpPr>
        <p:spPr>
          <a:xfrm>
            <a:off x="2152008" y="6024448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26" name="Tekstvak 225">
            <a:extLst>
              <a:ext uri="{FF2B5EF4-FFF2-40B4-BE49-F238E27FC236}">
                <a16:creationId xmlns:a16="http://schemas.microsoft.com/office/drawing/2014/main" id="{CF9C99F9-DC64-BB45-A5C6-F3EDDEA81D25}"/>
              </a:ext>
            </a:extLst>
          </p:cNvPr>
          <p:cNvSpPr txBox="1"/>
          <p:nvPr/>
        </p:nvSpPr>
        <p:spPr>
          <a:xfrm>
            <a:off x="4294222" y="6045736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27" name="Tekstvak 226">
            <a:extLst>
              <a:ext uri="{FF2B5EF4-FFF2-40B4-BE49-F238E27FC236}">
                <a16:creationId xmlns:a16="http://schemas.microsoft.com/office/drawing/2014/main" id="{C145D2F9-D76E-E644-9FB9-FA999B1FA1C1}"/>
              </a:ext>
            </a:extLst>
          </p:cNvPr>
          <p:cNvSpPr txBox="1"/>
          <p:nvPr/>
        </p:nvSpPr>
        <p:spPr>
          <a:xfrm>
            <a:off x="5432625" y="5709655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28" name="Tekstvak 227">
            <a:extLst>
              <a:ext uri="{FF2B5EF4-FFF2-40B4-BE49-F238E27FC236}">
                <a16:creationId xmlns:a16="http://schemas.microsoft.com/office/drawing/2014/main" id="{FE3BE23A-CC43-5740-8051-88388773464B}"/>
              </a:ext>
            </a:extLst>
          </p:cNvPr>
          <p:cNvSpPr txBox="1"/>
          <p:nvPr/>
        </p:nvSpPr>
        <p:spPr>
          <a:xfrm>
            <a:off x="2624182" y="5717028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29" name="Tekstvak 228">
            <a:extLst>
              <a:ext uri="{FF2B5EF4-FFF2-40B4-BE49-F238E27FC236}">
                <a16:creationId xmlns:a16="http://schemas.microsoft.com/office/drawing/2014/main" id="{BC3B7701-973C-9347-9995-5EC5EDB194F1}"/>
              </a:ext>
            </a:extLst>
          </p:cNvPr>
          <p:cNvSpPr txBox="1"/>
          <p:nvPr/>
        </p:nvSpPr>
        <p:spPr>
          <a:xfrm>
            <a:off x="4293776" y="5723555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30" name="Tekstvak 229">
            <a:extLst>
              <a:ext uri="{FF2B5EF4-FFF2-40B4-BE49-F238E27FC236}">
                <a16:creationId xmlns:a16="http://schemas.microsoft.com/office/drawing/2014/main" id="{C74D50D3-7A3C-C947-9898-3949E98BD900}"/>
              </a:ext>
            </a:extLst>
          </p:cNvPr>
          <p:cNvSpPr txBox="1"/>
          <p:nvPr/>
        </p:nvSpPr>
        <p:spPr>
          <a:xfrm>
            <a:off x="5927066" y="5720411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31" name="Tekstvak 230">
            <a:extLst>
              <a:ext uri="{FF2B5EF4-FFF2-40B4-BE49-F238E27FC236}">
                <a16:creationId xmlns:a16="http://schemas.microsoft.com/office/drawing/2014/main" id="{DD0285E6-E782-6640-826B-0FAB086AFA9C}"/>
              </a:ext>
            </a:extLst>
          </p:cNvPr>
          <p:cNvSpPr txBox="1"/>
          <p:nvPr/>
        </p:nvSpPr>
        <p:spPr>
          <a:xfrm>
            <a:off x="5450257" y="7160531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32" name="Tekstvak 231">
            <a:extLst>
              <a:ext uri="{FF2B5EF4-FFF2-40B4-BE49-F238E27FC236}">
                <a16:creationId xmlns:a16="http://schemas.microsoft.com/office/drawing/2014/main" id="{F9FC22C2-DA40-8840-ABAF-040AE1F88BC5}"/>
              </a:ext>
            </a:extLst>
          </p:cNvPr>
          <p:cNvSpPr txBox="1"/>
          <p:nvPr/>
        </p:nvSpPr>
        <p:spPr>
          <a:xfrm>
            <a:off x="2632917" y="7150228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33" name="Tekstvak 232">
            <a:extLst>
              <a:ext uri="{FF2B5EF4-FFF2-40B4-BE49-F238E27FC236}">
                <a16:creationId xmlns:a16="http://schemas.microsoft.com/office/drawing/2014/main" id="{28B4AA46-3929-8C4E-AECC-9DF3E0B9315E}"/>
              </a:ext>
            </a:extLst>
          </p:cNvPr>
          <p:cNvSpPr txBox="1"/>
          <p:nvPr/>
        </p:nvSpPr>
        <p:spPr>
          <a:xfrm>
            <a:off x="501275" y="7162164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34" name="Tekstvak 233">
            <a:extLst>
              <a:ext uri="{FF2B5EF4-FFF2-40B4-BE49-F238E27FC236}">
                <a16:creationId xmlns:a16="http://schemas.microsoft.com/office/drawing/2014/main" id="{36D41C13-F7AB-0249-9475-D5D8BA02181A}"/>
              </a:ext>
            </a:extLst>
          </p:cNvPr>
          <p:cNvSpPr txBox="1"/>
          <p:nvPr/>
        </p:nvSpPr>
        <p:spPr>
          <a:xfrm>
            <a:off x="4298227" y="7041947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35" name="Tekstvak 234">
            <a:extLst>
              <a:ext uri="{FF2B5EF4-FFF2-40B4-BE49-F238E27FC236}">
                <a16:creationId xmlns:a16="http://schemas.microsoft.com/office/drawing/2014/main" id="{9467AB06-5DA1-C84C-982E-C0595A3DA83B}"/>
              </a:ext>
            </a:extLst>
          </p:cNvPr>
          <p:cNvSpPr txBox="1"/>
          <p:nvPr/>
        </p:nvSpPr>
        <p:spPr>
          <a:xfrm>
            <a:off x="2128344" y="7043753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36" name="Tekstvak 235">
            <a:extLst>
              <a:ext uri="{FF2B5EF4-FFF2-40B4-BE49-F238E27FC236}">
                <a16:creationId xmlns:a16="http://schemas.microsoft.com/office/drawing/2014/main" id="{57071C6D-FCCA-A94B-A46B-454886DBEA84}"/>
              </a:ext>
            </a:extLst>
          </p:cNvPr>
          <p:cNvSpPr txBox="1"/>
          <p:nvPr/>
        </p:nvSpPr>
        <p:spPr>
          <a:xfrm>
            <a:off x="497732" y="7355258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38" name="Tekstvak 237">
            <a:extLst>
              <a:ext uri="{FF2B5EF4-FFF2-40B4-BE49-F238E27FC236}">
                <a16:creationId xmlns:a16="http://schemas.microsoft.com/office/drawing/2014/main" id="{AD2F9DA6-05BA-A349-ADE2-25C3E4508EA4}"/>
              </a:ext>
            </a:extLst>
          </p:cNvPr>
          <p:cNvSpPr txBox="1"/>
          <p:nvPr/>
        </p:nvSpPr>
        <p:spPr>
          <a:xfrm>
            <a:off x="5451363" y="7473771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39" name="Tekstvak 238">
            <a:extLst>
              <a:ext uri="{FF2B5EF4-FFF2-40B4-BE49-F238E27FC236}">
                <a16:creationId xmlns:a16="http://schemas.microsoft.com/office/drawing/2014/main" id="{51B01F89-B666-1D4D-83DD-025720AD3C71}"/>
              </a:ext>
            </a:extLst>
          </p:cNvPr>
          <p:cNvSpPr txBox="1"/>
          <p:nvPr/>
        </p:nvSpPr>
        <p:spPr>
          <a:xfrm>
            <a:off x="3792941" y="7157503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40" name="Tekstvak 239">
            <a:extLst>
              <a:ext uri="{FF2B5EF4-FFF2-40B4-BE49-F238E27FC236}">
                <a16:creationId xmlns:a16="http://schemas.microsoft.com/office/drawing/2014/main" id="{A9247B68-3EF7-AA43-81F9-42913A4738BD}"/>
              </a:ext>
            </a:extLst>
          </p:cNvPr>
          <p:cNvSpPr txBox="1"/>
          <p:nvPr/>
        </p:nvSpPr>
        <p:spPr>
          <a:xfrm>
            <a:off x="2635864" y="7460952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41" name="Tekstvak 240">
            <a:extLst>
              <a:ext uri="{FF2B5EF4-FFF2-40B4-BE49-F238E27FC236}">
                <a16:creationId xmlns:a16="http://schemas.microsoft.com/office/drawing/2014/main" id="{8CC07C0C-10CF-5C4D-A183-080D5558E244}"/>
              </a:ext>
            </a:extLst>
          </p:cNvPr>
          <p:cNvSpPr txBox="1"/>
          <p:nvPr/>
        </p:nvSpPr>
        <p:spPr>
          <a:xfrm>
            <a:off x="988602" y="7145125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42" name="Tekstvak 241">
            <a:extLst>
              <a:ext uri="{FF2B5EF4-FFF2-40B4-BE49-F238E27FC236}">
                <a16:creationId xmlns:a16="http://schemas.microsoft.com/office/drawing/2014/main" id="{5310F9F1-2350-D941-B20B-0B558E22CCAD}"/>
              </a:ext>
            </a:extLst>
          </p:cNvPr>
          <p:cNvSpPr txBox="1"/>
          <p:nvPr/>
        </p:nvSpPr>
        <p:spPr>
          <a:xfrm>
            <a:off x="987416" y="7461447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43" name="Tekstvak 242">
            <a:extLst>
              <a:ext uri="{FF2B5EF4-FFF2-40B4-BE49-F238E27FC236}">
                <a16:creationId xmlns:a16="http://schemas.microsoft.com/office/drawing/2014/main" id="{F207D28E-69F7-C944-BCA8-2CDDDA5557B8}"/>
              </a:ext>
            </a:extLst>
          </p:cNvPr>
          <p:cNvSpPr txBox="1"/>
          <p:nvPr/>
        </p:nvSpPr>
        <p:spPr>
          <a:xfrm>
            <a:off x="2136780" y="7459814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44" name="Tekstvak 243">
            <a:extLst>
              <a:ext uri="{FF2B5EF4-FFF2-40B4-BE49-F238E27FC236}">
                <a16:creationId xmlns:a16="http://schemas.microsoft.com/office/drawing/2014/main" id="{42850E4A-F944-2C4A-A623-29454B22DE21}"/>
              </a:ext>
            </a:extLst>
          </p:cNvPr>
          <p:cNvSpPr txBox="1"/>
          <p:nvPr/>
        </p:nvSpPr>
        <p:spPr>
          <a:xfrm>
            <a:off x="4304530" y="7467974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45" name="Tekstvak 244">
            <a:extLst>
              <a:ext uri="{FF2B5EF4-FFF2-40B4-BE49-F238E27FC236}">
                <a16:creationId xmlns:a16="http://schemas.microsoft.com/office/drawing/2014/main" id="{A4332060-15B5-2E48-B30A-5A7BF27566FD}"/>
              </a:ext>
            </a:extLst>
          </p:cNvPr>
          <p:cNvSpPr txBox="1"/>
          <p:nvPr/>
        </p:nvSpPr>
        <p:spPr>
          <a:xfrm>
            <a:off x="5928127" y="7464656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47" name="Tekstvak 246">
            <a:extLst>
              <a:ext uri="{FF2B5EF4-FFF2-40B4-BE49-F238E27FC236}">
                <a16:creationId xmlns:a16="http://schemas.microsoft.com/office/drawing/2014/main" id="{A1A3A9C2-B2C1-D54C-B30F-00F5D744809F}"/>
              </a:ext>
            </a:extLst>
          </p:cNvPr>
          <p:cNvSpPr txBox="1"/>
          <p:nvPr/>
        </p:nvSpPr>
        <p:spPr>
          <a:xfrm>
            <a:off x="3760267" y="7429001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48" name="Tekstvak 247">
            <a:extLst>
              <a:ext uri="{FF2B5EF4-FFF2-40B4-BE49-F238E27FC236}">
                <a16:creationId xmlns:a16="http://schemas.microsoft.com/office/drawing/2014/main" id="{3AA4F04F-EBFB-794B-8F59-5F1DADD0403E}"/>
              </a:ext>
            </a:extLst>
          </p:cNvPr>
          <p:cNvSpPr txBox="1"/>
          <p:nvPr/>
        </p:nvSpPr>
        <p:spPr>
          <a:xfrm>
            <a:off x="5888896" y="7087151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49" name="Tekstvak 248">
            <a:extLst>
              <a:ext uri="{FF2B5EF4-FFF2-40B4-BE49-F238E27FC236}">
                <a16:creationId xmlns:a16="http://schemas.microsoft.com/office/drawing/2014/main" id="{4DB39926-7BAC-5444-AC39-F2DA784F2040}"/>
              </a:ext>
            </a:extLst>
          </p:cNvPr>
          <p:cNvSpPr txBox="1"/>
          <p:nvPr/>
        </p:nvSpPr>
        <p:spPr>
          <a:xfrm>
            <a:off x="3804349" y="8482590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50" name="Tekstvak 249">
            <a:extLst>
              <a:ext uri="{FF2B5EF4-FFF2-40B4-BE49-F238E27FC236}">
                <a16:creationId xmlns:a16="http://schemas.microsoft.com/office/drawing/2014/main" id="{B4D72643-FCE4-B844-8EAE-F7B14A78A69B}"/>
              </a:ext>
            </a:extLst>
          </p:cNvPr>
          <p:cNvSpPr txBox="1"/>
          <p:nvPr/>
        </p:nvSpPr>
        <p:spPr>
          <a:xfrm>
            <a:off x="2610873" y="8793786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51" name="Tekstvak 250">
            <a:extLst>
              <a:ext uri="{FF2B5EF4-FFF2-40B4-BE49-F238E27FC236}">
                <a16:creationId xmlns:a16="http://schemas.microsoft.com/office/drawing/2014/main" id="{8CA1C735-A0CF-D74A-ADCE-ABA2E4A34605}"/>
              </a:ext>
            </a:extLst>
          </p:cNvPr>
          <p:cNvSpPr txBox="1"/>
          <p:nvPr/>
        </p:nvSpPr>
        <p:spPr>
          <a:xfrm>
            <a:off x="985315" y="8802531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52" name="Tekstvak 251">
            <a:extLst>
              <a:ext uri="{FF2B5EF4-FFF2-40B4-BE49-F238E27FC236}">
                <a16:creationId xmlns:a16="http://schemas.microsoft.com/office/drawing/2014/main" id="{F921DEA5-8485-1D4D-8AD6-71CE159D3198}"/>
              </a:ext>
            </a:extLst>
          </p:cNvPr>
          <p:cNvSpPr txBox="1"/>
          <p:nvPr/>
        </p:nvSpPr>
        <p:spPr>
          <a:xfrm>
            <a:off x="498717" y="8803127"/>
            <a:ext cx="401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b="1" dirty="0"/>
              <a:t>■</a:t>
            </a:r>
          </a:p>
        </p:txBody>
      </p:sp>
      <p:sp>
        <p:nvSpPr>
          <p:cNvPr id="253" name="Tekstvak 252">
            <a:extLst>
              <a:ext uri="{FF2B5EF4-FFF2-40B4-BE49-F238E27FC236}">
                <a16:creationId xmlns:a16="http://schemas.microsoft.com/office/drawing/2014/main" id="{5AB85E2A-744D-D74F-AEB7-0ECB03EEF432}"/>
              </a:ext>
            </a:extLst>
          </p:cNvPr>
          <p:cNvSpPr txBox="1"/>
          <p:nvPr/>
        </p:nvSpPr>
        <p:spPr>
          <a:xfrm>
            <a:off x="491569" y="858650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54" name="Tekstvak 253">
            <a:extLst>
              <a:ext uri="{FF2B5EF4-FFF2-40B4-BE49-F238E27FC236}">
                <a16:creationId xmlns:a16="http://schemas.microsoft.com/office/drawing/2014/main" id="{0C8F96B3-CB41-1F49-B49A-1166D3C6938E}"/>
              </a:ext>
            </a:extLst>
          </p:cNvPr>
          <p:cNvSpPr txBox="1"/>
          <p:nvPr/>
        </p:nvSpPr>
        <p:spPr>
          <a:xfrm>
            <a:off x="2125948" y="8883528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55" name="Tekstvak 254">
            <a:extLst>
              <a:ext uri="{FF2B5EF4-FFF2-40B4-BE49-F238E27FC236}">
                <a16:creationId xmlns:a16="http://schemas.microsoft.com/office/drawing/2014/main" id="{D14E8B90-4D48-B64F-AEFE-34852BF43729}"/>
              </a:ext>
            </a:extLst>
          </p:cNvPr>
          <p:cNvSpPr txBox="1"/>
          <p:nvPr/>
        </p:nvSpPr>
        <p:spPr>
          <a:xfrm>
            <a:off x="5432625" y="856857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❖</a:t>
            </a:r>
          </a:p>
        </p:txBody>
      </p:sp>
      <p:sp>
        <p:nvSpPr>
          <p:cNvPr id="256" name="Tekstvak 255">
            <a:extLst>
              <a:ext uri="{FF2B5EF4-FFF2-40B4-BE49-F238E27FC236}">
                <a16:creationId xmlns:a16="http://schemas.microsoft.com/office/drawing/2014/main" id="{BA10A27B-47F7-3948-8CFD-CA5D0BAF279D}"/>
              </a:ext>
            </a:extLst>
          </p:cNvPr>
          <p:cNvSpPr txBox="1"/>
          <p:nvPr/>
        </p:nvSpPr>
        <p:spPr>
          <a:xfrm>
            <a:off x="5435322" y="8883464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58" name="Tekstvak 257">
            <a:extLst>
              <a:ext uri="{FF2B5EF4-FFF2-40B4-BE49-F238E27FC236}">
                <a16:creationId xmlns:a16="http://schemas.microsoft.com/office/drawing/2014/main" id="{F13B6774-A91F-6841-BA32-CF3FD62FB857}"/>
              </a:ext>
            </a:extLst>
          </p:cNvPr>
          <p:cNvSpPr txBox="1"/>
          <p:nvPr/>
        </p:nvSpPr>
        <p:spPr>
          <a:xfrm>
            <a:off x="4295051" y="8887247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59" name="Tekstvak 258">
            <a:extLst>
              <a:ext uri="{FF2B5EF4-FFF2-40B4-BE49-F238E27FC236}">
                <a16:creationId xmlns:a16="http://schemas.microsoft.com/office/drawing/2014/main" id="{1EDCF686-69E5-364D-A998-25DA46BCC238}"/>
              </a:ext>
            </a:extLst>
          </p:cNvPr>
          <p:cNvSpPr txBox="1"/>
          <p:nvPr/>
        </p:nvSpPr>
        <p:spPr>
          <a:xfrm>
            <a:off x="983831" y="8586500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∞</a:t>
            </a:r>
          </a:p>
        </p:txBody>
      </p:sp>
      <p:sp>
        <p:nvSpPr>
          <p:cNvPr id="260" name="Tekstvak 259">
            <a:extLst>
              <a:ext uri="{FF2B5EF4-FFF2-40B4-BE49-F238E27FC236}">
                <a16:creationId xmlns:a16="http://schemas.microsoft.com/office/drawing/2014/main" id="{BA1F4BCB-64A9-4340-B483-91EEC6B99028}"/>
              </a:ext>
            </a:extLst>
          </p:cNvPr>
          <p:cNvSpPr txBox="1"/>
          <p:nvPr/>
        </p:nvSpPr>
        <p:spPr>
          <a:xfrm>
            <a:off x="5891245" y="8834926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61" name="Tekstvak 260">
            <a:extLst>
              <a:ext uri="{FF2B5EF4-FFF2-40B4-BE49-F238E27FC236}">
                <a16:creationId xmlns:a16="http://schemas.microsoft.com/office/drawing/2014/main" id="{10AEF728-59ED-DE4B-82D8-7FD5C490AE28}"/>
              </a:ext>
            </a:extLst>
          </p:cNvPr>
          <p:cNvSpPr txBox="1"/>
          <p:nvPr/>
        </p:nvSpPr>
        <p:spPr>
          <a:xfrm>
            <a:off x="3765442" y="8848585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62" name="Tekstvak 261">
            <a:extLst>
              <a:ext uri="{FF2B5EF4-FFF2-40B4-BE49-F238E27FC236}">
                <a16:creationId xmlns:a16="http://schemas.microsoft.com/office/drawing/2014/main" id="{6B9F3A41-1E34-D143-82ED-17D2373FE18D}"/>
              </a:ext>
            </a:extLst>
          </p:cNvPr>
          <p:cNvSpPr txBox="1"/>
          <p:nvPr/>
        </p:nvSpPr>
        <p:spPr>
          <a:xfrm>
            <a:off x="2099812" y="8519836"/>
            <a:ext cx="489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/>
              <a:t>▲</a:t>
            </a:r>
          </a:p>
        </p:txBody>
      </p:sp>
      <p:sp>
        <p:nvSpPr>
          <p:cNvPr id="263" name="Tekstvak 262">
            <a:extLst>
              <a:ext uri="{FF2B5EF4-FFF2-40B4-BE49-F238E27FC236}">
                <a16:creationId xmlns:a16="http://schemas.microsoft.com/office/drawing/2014/main" id="{987121D7-F72C-3849-BF79-3CC5942341B7}"/>
              </a:ext>
            </a:extLst>
          </p:cNvPr>
          <p:cNvSpPr txBox="1"/>
          <p:nvPr/>
        </p:nvSpPr>
        <p:spPr>
          <a:xfrm>
            <a:off x="4293776" y="8582880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  <p:sp>
        <p:nvSpPr>
          <p:cNvPr id="264" name="Tekstvak 263">
            <a:extLst>
              <a:ext uri="{FF2B5EF4-FFF2-40B4-BE49-F238E27FC236}">
                <a16:creationId xmlns:a16="http://schemas.microsoft.com/office/drawing/2014/main" id="{DB210747-55CA-E344-A7FE-D6728218F29D}"/>
              </a:ext>
            </a:extLst>
          </p:cNvPr>
          <p:cNvSpPr txBox="1"/>
          <p:nvPr/>
        </p:nvSpPr>
        <p:spPr>
          <a:xfrm>
            <a:off x="5927066" y="8576436"/>
            <a:ext cx="394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000" dirty="0"/>
              <a:t>✪</a:t>
            </a:r>
          </a:p>
        </p:txBody>
      </p:sp>
    </p:spTree>
    <p:extLst>
      <p:ext uri="{BB962C8B-B14F-4D97-AF65-F5344CB8AC3E}">
        <p14:creationId xmlns:p14="http://schemas.microsoft.com/office/powerpoint/2010/main" val="3529675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-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6" id="{D478325E-39CA-5945-83E7-99F3DFBA11DF}" vid="{B3060F21-26A5-E742-9E70-7BEEA8C328E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Office-thema</Template>
  <TotalTime>401</TotalTime>
  <Words>1328</Words>
  <Application>Microsoft Macintosh PowerPoint</Application>
  <PresentationFormat>A4 (210 x 297 mm)</PresentationFormat>
  <Paragraphs>1200</Paragraphs>
  <Slides>7</Slides>
  <Notes>0</Notes>
  <HiddenSlides>1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Avenir Next Condensed</vt:lpstr>
      <vt:lpstr>Avenir Next Condensed Ultra Lig</vt:lpstr>
      <vt:lpstr>Calibri</vt:lpstr>
      <vt:lpstr>Calibri Light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Els Cammaerts</dc:creator>
  <cp:lastModifiedBy>Melanie Van der Avert</cp:lastModifiedBy>
  <cp:revision>70</cp:revision>
  <cp:lastPrinted>2019-04-02T15:12:47Z</cp:lastPrinted>
  <dcterms:created xsi:type="dcterms:W3CDTF">2019-04-02T08:18:22Z</dcterms:created>
  <dcterms:modified xsi:type="dcterms:W3CDTF">2019-04-02T15:27:56Z</dcterms:modified>
</cp:coreProperties>
</file>