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Lst>
  <p:notesMasterIdLst>
    <p:notesMasterId r:id="rId53"/>
  </p:notesMasterIdLst>
  <p:handoutMasterIdLst>
    <p:handoutMasterId r:id="rId54"/>
  </p:handoutMasterIdLst>
  <p:sldIdLst>
    <p:sldId id="364" r:id="rId2"/>
    <p:sldId id="258" r:id="rId3"/>
    <p:sldId id="363" r:id="rId4"/>
    <p:sldId id="359" r:id="rId5"/>
    <p:sldId id="360" r:id="rId6"/>
    <p:sldId id="361" r:id="rId7"/>
    <p:sldId id="34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350" r:id="rId23"/>
    <p:sldId id="275" r:id="rId24"/>
    <p:sldId id="276" r:id="rId25"/>
    <p:sldId id="277" r:id="rId26"/>
    <p:sldId id="278" r:id="rId27"/>
    <p:sldId id="279" r:id="rId28"/>
    <p:sldId id="280" r:id="rId29"/>
    <p:sldId id="281" r:id="rId30"/>
    <p:sldId id="282" r:id="rId31"/>
    <p:sldId id="351" r:id="rId32"/>
    <p:sldId id="310" r:id="rId33"/>
    <p:sldId id="311" r:id="rId34"/>
    <p:sldId id="312" r:id="rId35"/>
    <p:sldId id="313" r:id="rId36"/>
    <p:sldId id="314" r:id="rId37"/>
    <p:sldId id="315" r:id="rId38"/>
    <p:sldId id="316" r:id="rId39"/>
    <p:sldId id="317" r:id="rId40"/>
    <p:sldId id="318" r:id="rId41"/>
    <p:sldId id="319" r:id="rId42"/>
    <p:sldId id="320" r:id="rId43"/>
    <p:sldId id="321" r:id="rId44"/>
    <p:sldId id="322" r:id="rId45"/>
    <p:sldId id="353" r:id="rId46"/>
    <p:sldId id="335" r:id="rId47"/>
    <p:sldId id="336" r:id="rId48"/>
    <p:sldId id="337" r:id="rId49"/>
    <p:sldId id="338" r:id="rId50"/>
    <p:sldId id="339" r:id="rId51"/>
    <p:sldId id="358" r:id="rId52"/>
  </p:sldIdLst>
  <p:sldSz cx="9144000" cy="6858000" type="screen4x3"/>
  <p:notesSz cx="6797675" cy="9926638"/>
  <p:defaultTextStyle>
    <a:defPPr>
      <a:defRPr lang="nl-NL"/>
    </a:defPPr>
    <a:lvl1pPr algn="ctr" rtl="0" eaLnBrk="0" fontAlgn="base" hangingPunct="0">
      <a:spcBef>
        <a:spcPct val="50000"/>
      </a:spcBef>
      <a:spcAft>
        <a:spcPct val="0"/>
      </a:spcAft>
      <a:defRPr sz="2400" b="1" kern="1200">
        <a:solidFill>
          <a:srgbClr val="1E4B82"/>
        </a:solidFill>
        <a:latin typeface="Arial" panose="020B0604020202020204" pitchFamily="34" charset="0"/>
        <a:ea typeface="+mn-ea"/>
        <a:cs typeface="+mn-cs"/>
      </a:defRPr>
    </a:lvl1pPr>
    <a:lvl2pPr marL="457200" algn="ctr" rtl="0" eaLnBrk="0" fontAlgn="base" hangingPunct="0">
      <a:spcBef>
        <a:spcPct val="50000"/>
      </a:spcBef>
      <a:spcAft>
        <a:spcPct val="0"/>
      </a:spcAft>
      <a:defRPr sz="2400" b="1" kern="1200">
        <a:solidFill>
          <a:srgbClr val="1E4B82"/>
        </a:solidFill>
        <a:latin typeface="Arial" panose="020B0604020202020204" pitchFamily="34" charset="0"/>
        <a:ea typeface="+mn-ea"/>
        <a:cs typeface="+mn-cs"/>
      </a:defRPr>
    </a:lvl2pPr>
    <a:lvl3pPr marL="914400" algn="ctr" rtl="0" eaLnBrk="0" fontAlgn="base" hangingPunct="0">
      <a:spcBef>
        <a:spcPct val="50000"/>
      </a:spcBef>
      <a:spcAft>
        <a:spcPct val="0"/>
      </a:spcAft>
      <a:defRPr sz="2400" b="1" kern="1200">
        <a:solidFill>
          <a:srgbClr val="1E4B82"/>
        </a:solidFill>
        <a:latin typeface="Arial" panose="020B0604020202020204" pitchFamily="34" charset="0"/>
        <a:ea typeface="+mn-ea"/>
        <a:cs typeface="+mn-cs"/>
      </a:defRPr>
    </a:lvl3pPr>
    <a:lvl4pPr marL="1371600" algn="ctr" rtl="0" eaLnBrk="0" fontAlgn="base" hangingPunct="0">
      <a:spcBef>
        <a:spcPct val="50000"/>
      </a:spcBef>
      <a:spcAft>
        <a:spcPct val="0"/>
      </a:spcAft>
      <a:defRPr sz="2400" b="1" kern="1200">
        <a:solidFill>
          <a:srgbClr val="1E4B82"/>
        </a:solidFill>
        <a:latin typeface="Arial" panose="020B0604020202020204" pitchFamily="34" charset="0"/>
        <a:ea typeface="+mn-ea"/>
        <a:cs typeface="+mn-cs"/>
      </a:defRPr>
    </a:lvl4pPr>
    <a:lvl5pPr marL="1828800" algn="ctr" rtl="0" eaLnBrk="0" fontAlgn="base" hangingPunct="0">
      <a:spcBef>
        <a:spcPct val="50000"/>
      </a:spcBef>
      <a:spcAft>
        <a:spcPct val="0"/>
      </a:spcAft>
      <a:defRPr sz="2400" b="1" kern="1200">
        <a:solidFill>
          <a:srgbClr val="1E4B82"/>
        </a:solidFill>
        <a:latin typeface="Arial" panose="020B0604020202020204" pitchFamily="34" charset="0"/>
        <a:ea typeface="+mn-ea"/>
        <a:cs typeface="+mn-cs"/>
      </a:defRPr>
    </a:lvl5pPr>
    <a:lvl6pPr marL="2286000" algn="l" defTabSz="914400" rtl="0" eaLnBrk="1" latinLnBrk="0" hangingPunct="1">
      <a:defRPr sz="2400" b="1" kern="1200">
        <a:solidFill>
          <a:srgbClr val="1E4B82"/>
        </a:solidFill>
        <a:latin typeface="Arial" panose="020B0604020202020204" pitchFamily="34" charset="0"/>
        <a:ea typeface="+mn-ea"/>
        <a:cs typeface="+mn-cs"/>
      </a:defRPr>
    </a:lvl6pPr>
    <a:lvl7pPr marL="2743200" algn="l" defTabSz="914400" rtl="0" eaLnBrk="1" latinLnBrk="0" hangingPunct="1">
      <a:defRPr sz="2400" b="1" kern="1200">
        <a:solidFill>
          <a:srgbClr val="1E4B82"/>
        </a:solidFill>
        <a:latin typeface="Arial" panose="020B0604020202020204" pitchFamily="34" charset="0"/>
        <a:ea typeface="+mn-ea"/>
        <a:cs typeface="+mn-cs"/>
      </a:defRPr>
    </a:lvl7pPr>
    <a:lvl8pPr marL="3200400" algn="l" defTabSz="914400" rtl="0" eaLnBrk="1" latinLnBrk="0" hangingPunct="1">
      <a:defRPr sz="2400" b="1" kern="1200">
        <a:solidFill>
          <a:srgbClr val="1E4B82"/>
        </a:solidFill>
        <a:latin typeface="Arial" panose="020B0604020202020204" pitchFamily="34" charset="0"/>
        <a:ea typeface="+mn-ea"/>
        <a:cs typeface="+mn-cs"/>
      </a:defRPr>
    </a:lvl8pPr>
    <a:lvl9pPr marL="3657600" algn="l" defTabSz="914400" rtl="0" eaLnBrk="1" latinLnBrk="0" hangingPunct="1">
      <a:defRPr sz="2400" b="1" kern="1200">
        <a:solidFill>
          <a:srgbClr val="1E4B82"/>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18"/>
    <p:restoredTop sz="94660"/>
  </p:normalViewPr>
  <p:slideViewPr>
    <p:cSldViewPr>
      <p:cViewPr varScale="1">
        <p:scale>
          <a:sx n="203" d="100"/>
          <a:sy n="203" d="100"/>
        </p:scale>
        <p:origin x="384" y="176"/>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200" d="100"/>
        <a:sy n="200" d="100"/>
      </p:scale>
      <p:origin x="0" y="312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_rels/viewProps.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slide" Target="slides/slide8.xml"/><Relationship Id="rId1"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0578" name="Rectangle 2">
            <a:extLst>
              <a:ext uri="{FF2B5EF4-FFF2-40B4-BE49-F238E27FC236}">
                <a16:creationId xmlns:a16="http://schemas.microsoft.com/office/drawing/2014/main" id="{268984FD-4130-A147-99EA-944A1B0774CA}"/>
              </a:ext>
            </a:extLst>
          </p:cNvPr>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spcBef>
                <a:spcPct val="0"/>
              </a:spcBef>
              <a:defRPr sz="1200" b="0">
                <a:solidFill>
                  <a:schemeClr val="tx1"/>
                </a:solidFill>
                <a:latin typeface="Times New Roman" panose="02020603050405020304" pitchFamily="18" charset="0"/>
              </a:defRPr>
            </a:lvl1pPr>
          </a:lstStyle>
          <a:p>
            <a:endParaRPr lang="nl-BE" altLang="nl-BE"/>
          </a:p>
        </p:txBody>
      </p:sp>
      <p:sp>
        <p:nvSpPr>
          <p:cNvPr id="280579" name="Rectangle 3">
            <a:extLst>
              <a:ext uri="{FF2B5EF4-FFF2-40B4-BE49-F238E27FC236}">
                <a16:creationId xmlns:a16="http://schemas.microsoft.com/office/drawing/2014/main" id="{783BA476-3289-6346-AAED-877E7302D427}"/>
              </a:ext>
            </a:extLst>
          </p:cNvPr>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0"/>
              </a:spcBef>
              <a:defRPr sz="1200" b="0">
                <a:solidFill>
                  <a:schemeClr val="tx1"/>
                </a:solidFill>
                <a:latin typeface="Times New Roman" panose="02020603050405020304" pitchFamily="18" charset="0"/>
              </a:defRPr>
            </a:lvl1pPr>
          </a:lstStyle>
          <a:p>
            <a:endParaRPr lang="nl-BE" altLang="nl-BE"/>
          </a:p>
        </p:txBody>
      </p:sp>
      <p:sp>
        <p:nvSpPr>
          <p:cNvPr id="280580" name="Rectangle 4">
            <a:extLst>
              <a:ext uri="{FF2B5EF4-FFF2-40B4-BE49-F238E27FC236}">
                <a16:creationId xmlns:a16="http://schemas.microsoft.com/office/drawing/2014/main" id="{11FF517D-B802-9242-A5D7-3C7AF0E4346E}"/>
              </a:ext>
            </a:extLst>
          </p:cNvPr>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spcBef>
                <a:spcPct val="0"/>
              </a:spcBef>
              <a:defRPr sz="1200" b="0">
                <a:solidFill>
                  <a:schemeClr val="tx1"/>
                </a:solidFill>
                <a:latin typeface="Times New Roman" panose="02020603050405020304" pitchFamily="18" charset="0"/>
              </a:defRPr>
            </a:lvl1pPr>
          </a:lstStyle>
          <a:p>
            <a:endParaRPr lang="nl-BE" altLang="nl-BE"/>
          </a:p>
        </p:txBody>
      </p:sp>
      <p:sp>
        <p:nvSpPr>
          <p:cNvPr id="280581" name="Rectangle 5">
            <a:extLst>
              <a:ext uri="{FF2B5EF4-FFF2-40B4-BE49-F238E27FC236}">
                <a16:creationId xmlns:a16="http://schemas.microsoft.com/office/drawing/2014/main" id="{59C655FF-860E-E14A-B05A-94A553C57170}"/>
              </a:ext>
            </a:extLst>
          </p:cNvPr>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spcBef>
                <a:spcPct val="0"/>
              </a:spcBef>
              <a:defRPr sz="1200" b="0">
                <a:solidFill>
                  <a:schemeClr val="tx1"/>
                </a:solidFill>
                <a:latin typeface="Times New Roman" panose="02020603050405020304" pitchFamily="18" charset="0"/>
              </a:defRPr>
            </a:lvl1pPr>
          </a:lstStyle>
          <a:p>
            <a:fld id="{E4F551DF-71FF-4341-8362-2EC63FE10FC8}" type="slidenum">
              <a:rPr lang="nl-BE" altLang="nl-BE"/>
              <a:pPr/>
              <a:t>‹nr.›</a:t>
            </a:fld>
            <a:endParaRPr lang="nl-BE" altLang="nl-B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64E0CCBF-2617-D94E-92AC-47465F2BD93D}"/>
              </a:ext>
            </a:extLst>
          </p:cNvPr>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spcBef>
                <a:spcPct val="0"/>
              </a:spcBef>
              <a:defRPr sz="1200" b="0">
                <a:solidFill>
                  <a:schemeClr val="tx1"/>
                </a:solidFill>
                <a:latin typeface="Times New Roman" panose="02020603050405020304" pitchFamily="18" charset="0"/>
              </a:defRPr>
            </a:lvl1pPr>
          </a:lstStyle>
          <a:p>
            <a:endParaRPr lang="nl-NL" altLang="nl-BE"/>
          </a:p>
        </p:txBody>
      </p:sp>
      <p:sp>
        <p:nvSpPr>
          <p:cNvPr id="22531" name="Rectangle 3">
            <a:extLst>
              <a:ext uri="{FF2B5EF4-FFF2-40B4-BE49-F238E27FC236}">
                <a16:creationId xmlns:a16="http://schemas.microsoft.com/office/drawing/2014/main" id="{52F63BF5-338F-2E4B-A33B-C744954C479D}"/>
              </a:ext>
            </a:extLst>
          </p:cNvPr>
          <p:cNvSpPr>
            <a:spLocks noGrp="1" noChangeArrowheads="1"/>
          </p:cNvSpPr>
          <p:nvPr>
            <p:ph type="dt"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0"/>
              </a:spcBef>
              <a:defRPr sz="1200" b="0">
                <a:solidFill>
                  <a:schemeClr val="tx1"/>
                </a:solidFill>
                <a:latin typeface="Times New Roman" panose="02020603050405020304" pitchFamily="18" charset="0"/>
              </a:defRPr>
            </a:lvl1pPr>
          </a:lstStyle>
          <a:p>
            <a:endParaRPr lang="nl-NL" altLang="nl-BE"/>
          </a:p>
        </p:txBody>
      </p:sp>
      <p:sp>
        <p:nvSpPr>
          <p:cNvPr id="22532" name="Rectangle 4">
            <a:extLst>
              <a:ext uri="{FF2B5EF4-FFF2-40B4-BE49-F238E27FC236}">
                <a16:creationId xmlns:a16="http://schemas.microsoft.com/office/drawing/2014/main" id="{0136CD37-95FF-2949-B526-882E45B14D6C}"/>
              </a:ext>
            </a:extLst>
          </p:cNvPr>
          <p:cNvSpPr>
            <a:spLocks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3" name="Rectangle 5">
            <a:extLst>
              <a:ext uri="{FF2B5EF4-FFF2-40B4-BE49-F238E27FC236}">
                <a16:creationId xmlns:a16="http://schemas.microsoft.com/office/drawing/2014/main" id="{1F930533-B305-9944-94C9-3BA39F7712C7}"/>
              </a:ext>
            </a:extLst>
          </p:cNvPr>
          <p:cNvSpPr>
            <a:spLocks noGrp="1" noChangeArrowheads="1"/>
          </p:cNvSpPr>
          <p:nvPr>
            <p:ph type="body" sz="quarter" idx="3"/>
          </p:nvPr>
        </p:nvSpPr>
        <p:spPr bwMode="auto">
          <a:xfrm>
            <a:off x="906463" y="4714875"/>
            <a:ext cx="498475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BE"/>
              <a:t>Klik om de opmaakprofielen van de modeltekst te bewerken</a:t>
            </a:r>
          </a:p>
          <a:p>
            <a:pPr lvl="1"/>
            <a:r>
              <a:rPr lang="nl-NL" altLang="nl-BE"/>
              <a:t>Tweede niveau</a:t>
            </a:r>
          </a:p>
          <a:p>
            <a:pPr lvl="2"/>
            <a:r>
              <a:rPr lang="nl-NL" altLang="nl-BE"/>
              <a:t>Derde niveau</a:t>
            </a:r>
          </a:p>
          <a:p>
            <a:pPr lvl="3"/>
            <a:r>
              <a:rPr lang="nl-NL" altLang="nl-BE"/>
              <a:t>Vierde niveau</a:t>
            </a:r>
          </a:p>
          <a:p>
            <a:pPr lvl="4"/>
            <a:r>
              <a:rPr lang="nl-NL" altLang="nl-BE"/>
              <a:t>Vijfde niveau</a:t>
            </a:r>
          </a:p>
        </p:txBody>
      </p:sp>
      <p:sp>
        <p:nvSpPr>
          <p:cNvPr id="22534" name="Rectangle 6">
            <a:extLst>
              <a:ext uri="{FF2B5EF4-FFF2-40B4-BE49-F238E27FC236}">
                <a16:creationId xmlns:a16="http://schemas.microsoft.com/office/drawing/2014/main" id="{7086D94B-FC0E-DC47-83BB-5CD50FC51E73}"/>
              </a:ext>
            </a:extLst>
          </p:cNvPr>
          <p:cNvSpPr>
            <a:spLocks noGrp="1" noChangeArrowheads="1"/>
          </p:cNvSpPr>
          <p:nvPr>
            <p:ph type="ftr" sz="quarter" idx="4"/>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spcBef>
                <a:spcPct val="0"/>
              </a:spcBef>
              <a:defRPr sz="1200" b="0">
                <a:solidFill>
                  <a:schemeClr val="tx1"/>
                </a:solidFill>
                <a:latin typeface="Times New Roman" panose="02020603050405020304" pitchFamily="18" charset="0"/>
              </a:defRPr>
            </a:lvl1pPr>
          </a:lstStyle>
          <a:p>
            <a:endParaRPr lang="nl-NL" altLang="nl-BE"/>
          </a:p>
        </p:txBody>
      </p:sp>
      <p:sp>
        <p:nvSpPr>
          <p:cNvPr id="22535" name="Rectangle 7">
            <a:extLst>
              <a:ext uri="{FF2B5EF4-FFF2-40B4-BE49-F238E27FC236}">
                <a16:creationId xmlns:a16="http://schemas.microsoft.com/office/drawing/2014/main" id="{562AE2EB-3F83-9B49-A44A-749F647B239B}"/>
              </a:ext>
            </a:extLst>
          </p:cNvPr>
          <p:cNvSpPr>
            <a:spLocks noGrp="1" noChangeArrowheads="1"/>
          </p:cNvSpPr>
          <p:nvPr>
            <p:ph type="sldNum" sz="quarter" idx="5"/>
          </p:nvPr>
        </p:nvSpPr>
        <p:spPr bwMode="auto">
          <a:xfrm>
            <a:off x="3851275"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spcBef>
                <a:spcPct val="0"/>
              </a:spcBef>
              <a:defRPr sz="1200" b="0">
                <a:solidFill>
                  <a:schemeClr val="tx1"/>
                </a:solidFill>
                <a:latin typeface="Times New Roman" panose="02020603050405020304" pitchFamily="18" charset="0"/>
              </a:defRPr>
            </a:lvl1pPr>
          </a:lstStyle>
          <a:p>
            <a:fld id="{3FF664CB-B05B-704B-A151-5E4F37E8325A}" type="slidenum">
              <a:rPr lang="nl-NL" altLang="nl-BE"/>
              <a:pPr/>
              <a:t>‹nr.›</a:t>
            </a:fld>
            <a:endParaRPr lang="nl-NL" altLang="nl-B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DC1A612-3099-514D-A782-00F890A36F3F}"/>
              </a:ext>
            </a:extLst>
          </p:cNvPr>
          <p:cNvSpPr>
            <a:spLocks noGrp="1" noChangeArrowheads="1"/>
          </p:cNvSpPr>
          <p:nvPr>
            <p:ph type="sldNum" sz="quarter" idx="5"/>
          </p:nvPr>
        </p:nvSpPr>
        <p:spPr>
          <a:ln/>
        </p:spPr>
        <p:txBody>
          <a:bodyPr/>
          <a:lstStyle/>
          <a:p>
            <a:fld id="{AF4E5365-5E8C-3149-B94B-3E9E6332E50D}" type="slidenum">
              <a:rPr lang="nl-NL" altLang="nl-BE"/>
              <a:pPr/>
              <a:t>1</a:t>
            </a:fld>
            <a:endParaRPr lang="nl-NL" altLang="nl-BE"/>
          </a:p>
        </p:txBody>
      </p:sp>
      <p:sp>
        <p:nvSpPr>
          <p:cNvPr id="293890" name="Rectangle 2">
            <a:extLst>
              <a:ext uri="{FF2B5EF4-FFF2-40B4-BE49-F238E27FC236}">
                <a16:creationId xmlns:a16="http://schemas.microsoft.com/office/drawing/2014/main" id="{D4E87BD0-61EA-B941-B66C-5FEBD841E8CE}"/>
              </a:ext>
            </a:extLst>
          </p:cNvPr>
          <p:cNvSpPr>
            <a:spLocks noChangeArrowheads="1" noTextEdit="1"/>
          </p:cNvSpPr>
          <p:nvPr>
            <p:ph type="sldImg"/>
          </p:nvPr>
        </p:nvSpPr>
        <p:spPr>
          <a:xfrm>
            <a:off x="917575" y="744538"/>
            <a:ext cx="4962525" cy="3722687"/>
          </a:xfrm>
          <a:ln/>
        </p:spPr>
      </p:sp>
      <p:sp>
        <p:nvSpPr>
          <p:cNvPr id="293891" name="Rectangle 3">
            <a:extLst>
              <a:ext uri="{FF2B5EF4-FFF2-40B4-BE49-F238E27FC236}">
                <a16:creationId xmlns:a16="http://schemas.microsoft.com/office/drawing/2014/main" id="{467AB10A-6F60-0548-8D77-E229F67DF020}"/>
              </a:ext>
            </a:extLst>
          </p:cNvPr>
          <p:cNvSpPr>
            <a:spLocks noGrp="1" noChangeArrowheads="1"/>
          </p:cNvSpPr>
          <p:nvPr>
            <p:ph type="body" idx="1"/>
          </p:nvPr>
        </p:nvSpPr>
        <p:spPr/>
        <p:txBody>
          <a:bodyPr/>
          <a:lstStyle/>
          <a:p>
            <a:endParaRPr lang="nl-BE" altLang="nl-B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3A57BD3-9E50-7644-9F2B-BC0EA3B39B94}"/>
              </a:ext>
            </a:extLst>
          </p:cNvPr>
          <p:cNvSpPr>
            <a:spLocks noGrp="1" noChangeArrowheads="1"/>
          </p:cNvSpPr>
          <p:nvPr>
            <p:ph type="sldNum" sz="quarter" idx="5"/>
          </p:nvPr>
        </p:nvSpPr>
        <p:spPr>
          <a:ln/>
        </p:spPr>
        <p:txBody>
          <a:bodyPr/>
          <a:lstStyle/>
          <a:p>
            <a:fld id="{2B7959D8-4853-5D4D-98ED-680AE23D57C4}" type="slidenum">
              <a:rPr lang="nl-NL" altLang="nl-BE"/>
              <a:pPr/>
              <a:t>25</a:t>
            </a:fld>
            <a:endParaRPr lang="nl-NL" altLang="nl-BE"/>
          </a:p>
        </p:txBody>
      </p:sp>
      <p:sp>
        <p:nvSpPr>
          <p:cNvPr id="145410" name="Rectangle 2">
            <a:extLst>
              <a:ext uri="{FF2B5EF4-FFF2-40B4-BE49-F238E27FC236}">
                <a16:creationId xmlns:a16="http://schemas.microsoft.com/office/drawing/2014/main" id="{B294153A-A029-0D4C-8D12-C474201DEEF7}"/>
              </a:ext>
            </a:extLst>
          </p:cNvPr>
          <p:cNvSpPr>
            <a:spLocks noChangeArrowheads="1" noTextEdit="1"/>
          </p:cNvSpPr>
          <p:nvPr>
            <p:ph type="sldImg"/>
          </p:nvPr>
        </p:nvSpPr>
        <p:spPr bwMode="auto">
          <a:xfrm>
            <a:off x="917575" y="746125"/>
            <a:ext cx="4962525" cy="3722688"/>
          </a:xfrm>
          <a:prstGeom prst="rect">
            <a:avLst/>
          </a:prstGeom>
          <a:solidFill>
            <a:srgbClr val="FFFFFF"/>
          </a:solidFill>
          <a:ln>
            <a:solidFill>
              <a:srgbClr val="000000"/>
            </a:solidFill>
            <a:miter lim="800000"/>
            <a:headEnd/>
            <a:tailEnd/>
          </a:ln>
        </p:spPr>
      </p:sp>
      <p:sp>
        <p:nvSpPr>
          <p:cNvPr id="145411" name="Rectangle 3">
            <a:extLst>
              <a:ext uri="{FF2B5EF4-FFF2-40B4-BE49-F238E27FC236}">
                <a16:creationId xmlns:a16="http://schemas.microsoft.com/office/drawing/2014/main" id="{0DB0E246-069E-C947-BE59-778C3E077F66}"/>
              </a:ext>
            </a:extLst>
          </p:cNvPr>
          <p:cNvSpPr>
            <a:spLocks noChangeArrowheads="1"/>
          </p:cNvSpPr>
          <p:nvPr>
            <p:ph type="body" idx="1"/>
          </p:nvPr>
        </p:nvSpPr>
        <p:spPr bwMode="auto">
          <a:xfrm>
            <a:off x="908050" y="4716463"/>
            <a:ext cx="4981575" cy="4464050"/>
          </a:xfrm>
          <a:prstGeom prst="rect">
            <a:avLst/>
          </a:prstGeom>
          <a:solidFill>
            <a:srgbClr val="FFFFFF"/>
          </a:solidFill>
          <a:ln>
            <a:solidFill>
              <a:srgbClr val="000000"/>
            </a:solidFill>
            <a:miter lim="800000"/>
            <a:headEnd/>
            <a:tailEnd/>
          </a:ln>
        </p:spPr>
        <p:txBody>
          <a:bodyPr lIns="86393" tIns="43196" rIns="86393" bIns="43196"/>
          <a:lstStyle/>
          <a:p>
            <a:endParaRPr lang="en-GB" altLang="nl-B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29D132E-6C79-714C-8F3F-AFAB13B503EC}"/>
              </a:ext>
            </a:extLst>
          </p:cNvPr>
          <p:cNvSpPr>
            <a:spLocks noGrp="1" noChangeArrowheads="1"/>
          </p:cNvSpPr>
          <p:nvPr>
            <p:ph type="sldNum" sz="quarter" idx="5"/>
          </p:nvPr>
        </p:nvSpPr>
        <p:spPr>
          <a:ln/>
        </p:spPr>
        <p:txBody>
          <a:bodyPr/>
          <a:lstStyle/>
          <a:p>
            <a:fld id="{1BEA263E-372C-D444-9F5C-9DA199FDEFC1}" type="slidenum">
              <a:rPr lang="nl-NL" altLang="nl-BE"/>
              <a:pPr/>
              <a:t>26</a:t>
            </a:fld>
            <a:endParaRPr lang="nl-NL" altLang="nl-BE"/>
          </a:p>
        </p:txBody>
      </p:sp>
      <p:sp>
        <p:nvSpPr>
          <p:cNvPr id="147458" name="Rectangle 2">
            <a:extLst>
              <a:ext uri="{FF2B5EF4-FFF2-40B4-BE49-F238E27FC236}">
                <a16:creationId xmlns:a16="http://schemas.microsoft.com/office/drawing/2014/main" id="{84A502D5-8EF9-9746-8901-B066B36815CA}"/>
              </a:ext>
            </a:extLst>
          </p:cNvPr>
          <p:cNvSpPr>
            <a:spLocks noChangeArrowheads="1" noTextEdit="1"/>
          </p:cNvSpPr>
          <p:nvPr>
            <p:ph type="sldImg"/>
          </p:nvPr>
        </p:nvSpPr>
        <p:spPr bwMode="auto">
          <a:xfrm>
            <a:off x="917575" y="746125"/>
            <a:ext cx="4962525" cy="3722688"/>
          </a:xfrm>
          <a:prstGeom prst="rect">
            <a:avLst/>
          </a:prstGeom>
          <a:solidFill>
            <a:srgbClr val="FFFFFF"/>
          </a:solidFill>
          <a:ln>
            <a:solidFill>
              <a:srgbClr val="000000"/>
            </a:solidFill>
            <a:miter lim="800000"/>
            <a:headEnd/>
            <a:tailEnd/>
          </a:ln>
        </p:spPr>
      </p:sp>
      <p:sp>
        <p:nvSpPr>
          <p:cNvPr id="147459" name="Rectangle 3">
            <a:extLst>
              <a:ext uri="{FF2B5EF4-FFF2-40B4-BE49-F238E27FC236}">
                <a16:creationId xmlns:a16="http://schemas.microsoft.com/office/drawing/2014/main" id="{1F26C352-DE6F-5C44-842C-7D875FF3D60C}"/>
              </a:ext>
            </a:extLst>
          </p:cNvPr>
          <p:cNvSpPr>
            <a:spLocks noChangeArrowheads="1"/>
          </p:cNvSpPr>
          <p:nvPr>
            <p:ph type="body" idx="1"/>
          </p:nvPr>
        </p:nvSpPr>
        <p:spPr bwMode="auto">
          <a:xfrm>
            <a:off x="908050" y="4716463"/>
            <a:ext cx="4981575" cy="4464050"/>
          </a:xfrm>
          <a:prstGeom prst="rect">
            <a:avLst/>
          </a:prstGeom>
          <a:solidFill>
            <a:srgbClr val="FFFFFF"/>
          </a:solidFill>
          <a:ln>
            <a:solidFill>
              <a:srgbClr val="000000"/>
            </a:solidFill>
            <a:miter lim="800000"/>
            <a:headEnd/>
            <a:tailEnd/>
          </a:ln>
        </p:spPr>
        <p:txBody>
          <a:bodyPr lIns="86393" tIns="43196" rIns="86393" bIns="43196"/>
          <a:lstStyle/>
          <a:p>
            <a:endParaRPr lang="en-GB" altLang="nl-B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91D3657-FE08-E442-8D0E-8FA4352FC5E7}"/>
              </a:ext>
            </a:extLst>
          </p:cNvPr>
          <p:cNvSpPr>
            <a:spLocks noGrp="1" noChangeArrowheads="1"/>
          </p:cNvSpPr>
          <p:nvPr>
            <p:ph type="sldNum" sz="quarter" idx="5"/>
          </p:nvPr>
        </p:nvSpPr>
        <p:spPr>
          <a:ln/>
        </p:spPr>
        <p:txBody>
          <a:bodyPr/>
          <a:lstStyle/>
          <a:p>
            <a:fld id="{29160481-1281-D742-9C1C-5619250FFBB9}" type="slidenum">
              <a:rPr lang="nl-NL" altLang="nl-BE"/>
              <a:pPr/>
              <a:t>27</a:t>
            </a:fld>
            <a:endParaRPr lang="nl-NL" altLang="nl-BE"/>
          </a:p>
        </p:txBody>
      </p:sp>
      <p:sp>
        <p:nvSpPr>
          <p:cNvPr id="149506" name="Rectangle 2">
            <a:extLst>
              <a:ext uri="{FF2B5EF4-FFF2-40B4-BE49-F238E27FC236}">
                <a16:creationId xmlns:a16="http://schemas.microsoft.com/office/drawing/2014/main" id="{C1F0AF3E-D862-854F-B73C-F1A87081F2C7}"/>
              </a:ext>
            </a:extLst>
          </p:cNvPr>
          <p:cNvSpPr>
            <a:spLocks noChangeArrowheads="1" noTextEdit="1"/>
          </p:cNvSpPr>
          <p:nvPr>
            <p:ph type="sldImg"/>
          </p:nvPr>
        </p:nvSpPr>
        <p:spPr bwMode="auto">
          <a:xfrm>
            <a:off x="917575" y="746125"/>
            <a:ext cx="4962525" cy="3722688"/>
          </a:xfrm>
          <a:prstGeom prst="rect">
            <a:avLst/>
          </a:prstGeom>
          <a:solidFill>
            <a:srgbClr val="FFFFFF"/>
          </a:solidFill>
          <a:ln>
            <a:solidFill>
              <a:srgbClr val="000000"/>
            </a:solidFill>
            <a:miter lim="800000"/>
            <a:headEnd/>
            <a:tailEnd/>
          </a:ln>
        </p:spPr>
      </p:sp>
      <p:sp>
        <p:nvSpPr>
          <p:cNvPr id="149507" name="Rectangle 3">
            <a:extLst>
              <a:ext uri="{FF2B5EF4-FFF2-40B4-BE49-F238E27FC236}">
                <a16:creationId xmlns:a16="http://schemas.microsoft.com/office/drawing/2014/main" id="{850E373E-D8ED-7348-891C-BE489AA6A816}"/>
              </a:ext>
            </a:extLst>
          </p:cNvPr>
          <p:cNvSpPr>
            <a:spLocks noChangeArrowheads="1"/>
          </p:cNvSpPr>
          <p:nvPr>
            <p:ph type="body" idx="1"/>
          </p:nvPr>
        </p:nvSpPr>
        <p:spPr bwMode="auto">
          <a:xfrm>
            <a:off x="908050" y="4716463"/>
            <a:ext cx="4981575" cy="4464050"/>
          </a:xfrm>
          <a:prstGeom prst="rect">
            <a:avLst/>
          </a:prstGeom>
          <a:solidFill>
            <a:srgbClr val="FFFFFF"/>
          </a:solidFill>
          <a:ln>
            <a:solidFill>
              <a:srgbClr val="000000"/>
            </a:solidFill>
            <a:miter lim="800000"/>
            <a:headEnd/>
            <a:tailEnd/>
          </a:ln>
        </p:spPr>
        <p:txBody>
          <a:bodyPr lIns="86393" tIns="43196" rIns="86393" bIns="43196"/>
          <a:lstStyle/>
          <a:p>
            <a:endParaRPr lang="en-GB" altLang="nl-B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9290E21-D382-1A49-BC0C-1E4BC6118A7F}"/>
              </a:ext>
            </a:extLst>
          </p:cNvPr>
          <p:cNvSpPr>
            <a:spLocks noGrp="1" noChangeArrowheads="1"/>
          </p:cNvSpPr>
          <p:nvPr>
            <p:ph type="sldNum" sz="quarter" idx="5"/>
          </p:nvPr>
        </p:nvSpPr>
        <p:spPr>
          <a:ln/>
        </p:spPr>
        <p:txBody>
          <a:bodyPr/>
          <a:lstStyle/>
          <a:p>
            <a:fld id="{B92D897E-BAE6-EC42-A50D-13F219D6748E}" type="slidenum">
              <a:rPr lang="nl-NL" altLang="nl-BE"/>
              <a:pPr/>
              <a:t>28</a:t>
            </a:fld>
            <a:endParaRPr lang="nl-NL" altLang="nl-BE"/>
          </a:p>
        </p:txBody>
      </p:sp>
      <p:sp>
        <p:nvSpPr>
          <p:cNvPr id="151554" name="Rectangle 2">
            <a:extLst>
              <a:ext uri="{FF2B5EF4-FFF2-40B4-BE49-F238E27FC236}">
                <a16:creationId xmlns:a16="http://schemas.microsoft.com/office/drawing/2014/main" id="{2198CBB4-F374-1641-B741-3EFDB5BA2C97}"/>
              </a:ext>
            </a:extLst>
          </p:cNvPr>
          <p:cNvSpPr>
            <a:spLocks noChangeArrowheads="1" noTextEdit="1"/>
          </p:cNvSpPr>
          <p:nvPr>
            <p:ph type="sldImg"/>
          </p:nvPr>
        </p:nvSpPr>
        <p:spPr bwMode="auto">
          <a:xfrm>
            <a:off x="917575" y="746125"/>
            <a:ext cx="4962525" cy="3722688"/>
          </a:xfrm>
          <a:prstGeom prst="rect">
            <a:avLst/>
          </a:prstGeom>
          <a:solidFill>
            <a:srgbClr val="FFFFFF"/>
          </a:solidFill>
          <a:ln>
            <a:solidFill>
              <a:srgbClr val="000000"/>
            </a:solidFill>
            <a:miter lim="800000"/>
            <a:headEnd/>
            <a:tailEnd/>
          </a:ln>
        </p:spPr>
      </p:sp>
      <p:sp>
        <p:nvSpPr>
          <p:cNvPr id="151555" name="Rectangle 3">
            <a:extLst>
              <a:ext uri="{FF2B5EF4-FFF2-40B4-BE49-F238E27FC236}">
                <a16:creationId xmlns:a16="http://schemas.microsoft.com/office/drawing/2014/main" id="{9829D52C-F7AD-5B4B-A111-625AB15A3DA2}"/>
              </a:ext>
            </a:extLst>
          </p:cNvPr>
          <p:cNvSpPr>
            <a:spLocks noChangeArrowheads="1"/>
          </p:cNvSpPr>
          <p:nvPr>
            <p:ph type="body" idx="1"/>
          </p:nvPr>
        </p:nvSpPr>
        <p:spPr bwMode="auto">
          <a:xfrm>
            <a:off x="908050" y="4716463"/>
            <a:ext cx="4981575" cy="4464050"/>
          </a:xfrm>
          <a:prstGeom prst="rect">
            <a:avLst/>
          </a:prstGeom>
          <a:solidFill>
            <a:srgbClr val="FFFFFF"/>
          </a:solidFill>
          <a:ln>
            <a:solidFill>
              <a:srgbClr val="000000"/>
            </a:solidFill>
            <a:miter lim="800000"/>
            <a:headEnd/>
            <a:tailEnd/>
          </a:ln>
        </p:spPr>
        <p:txBody>
          <a:bodyPr lIns="86393" tIns="43196" rIns="86393" bIns="43196"/>
          <a:lstStyle/>
          <a:p>
            <a:endParaRPr lang="en-GB" altLang="nl-B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CB2D4D0-6594-8645-B850-4EB04E5B5B32}"/>
              </a:ext>
            </a:extLst>
          </p:cNvPr>
          <p:cNvSpPr>
            <a:spLocks noGrp="1" noChangeArrowheads="1"/>
          </p:cNvSpPr>
          <p:nvPr>
            <p:ph type="sldNum" sz="quarter" idx="5"/>
          </p:nvPr>
        </p:nvSpPr>
        <p:spPr>
          <a:ln/>
        </p:spPr>
        <p:txBody>
          <a:bodyPr/>
          <a:lstStyle/>
          <a:p>
            <a:fld id="{99757F55-07C4-F942-977D-100AC48FA9A6}" type="slidenum">
              <a:rPr lang="nl-NL" altLang="nl-BE"/>
              <a:pPr/>
              <a:t>29</a:t>
            </a:fld>
            <a:endParaRPr lang="nl-NL" altLang="nl-BE"/>
          </a:p>
        </p:txBody>
      </p:sp>
      <p:sp>
        <p:nvSpPr>
          <p:cNvPr id="153602" name="Rectangle 2">
            <a:extLst>
              <a:ext uri="{FF2B5EF4-FFF2-40B4-BE49-F238E27FC236}">
                <a16:creationId xmlns:a16="http://schemas.microsoft.com/office/drawing/2014/main" id="{504814F5-EB4B-CF4E-B61C-437A3B7AE655}"/>
              </a:ext>
            </a:extLst>
          </p:cNvPr>
          <p:cNvSpPr>
            <a:spLocks noChangeArrowheads="1" noTextEdit="1"/>
          </p:cNvSpPr>
          <p:nvPr>
            <p:ph type="sldImg"/>
          </p:nvPr>
        </p:nvSpPr>
        <p:spPr bwMode="auto">
          <a:xfrm>
            <a:off x="917575" y="746125"/>
            <a:ext cx="4962525" cy="3722688"/>
          </a:xfrm>
          <a:prstGeom prst="rect">
            <a:avLst/>
          </a:prstGeom>
          <a:solidFill>
            <a:srgbClr val="FFFFFF"/>
          </a:solidFill>
          <a:ln>
            <a:solidFill>
              <a:srgbClr val="000000"/>
            </a:solidFill>
            <a:miter lim="800000"/>
            <a:headEnd/>
            <a:tailEnd/>
          </a:ln>
        </p:spPr>
      </p:sp>
      <p:sp>
        <p:nvSpPr>
          <p:cNvPr id="153603" name="Rectangle 3">
            <a:extLst>
              <a:ext uri="{FF2B5EF4-FFF2-40B4-BE49-F238E27FC236}">
                <a16:creationId xmlns:a16="http://schemas.microsoft.com/office/drawing/2014/main" id="{ABD6922F-1793-E348-83A8-D00F0BF0D6BA}"/>
              </a:ext>
            </a:extLst>
          </p:cNvPr>
          <p:cNvSpPr>
            <a:spLocks noChangeArrowheads="1"/>
          </p:cNvSpPr>
          <p:nvPr>
            <p:ph type="body" idx="1"/>
          </p:nvPr>
        </p:nvSpPr>
        <p:spPr bwMode="auto">
          <a:xfrm>
            <a:off x="908050" y="4716463"/>
            <a:ext cx="4981575" cy="4464050"/>
          </a:xfrm>
          <a:prstGeom prst="rect">
            <a:avLst/>
          </a:prstGeom>
          <a:solidFill>
            <a:srgbClr val="FFFFFF"/>
          </a:solidFill>
          <a:ln>
            <a:solidFill>
              <a:srgbClr val="000000"/>
            </a:solidFill>
            <a:miter lim="800000"/>
            <a:headEnd/>
            <a:tailEnd/>
          </a:ln>
        </p:spPr>
        <p:txBody>
          <a:bodyPr lIns="86393" tIns="43196" rIns="86393" bIns="43196"/>
          <a:lstStyle/>
          <a:p>
            <a:endParaRPr lang="en-GB" altLang="nl-B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D08EF72-847E-FC49-9386-46A86F14150A}"/>
              </a:ext>
            </a:extLst>
          </p:cNvPr>
          <p:cNvSpPr>
            <a:spLocks noGrp="1" noChangeArrowheads="1"/>
          </p:cNvSpPr>
          <p:nvPr>
            <p:ph type="sldNum" sz="quarter" idx="5"/>
          </p:nvPr>
        </p:nvSpPr>
        <p:spPr>
          <a:ln/>
        </p:spPr>
        <p:txBody>
          <a:bodyPr/>
          <a:lstStyle/>
          <a:p>
            <a:fld id="{93E7A6B1-806B-A049-9DE3-E3072FD66105}" type="slidenum">
              <a:rPr lang="nl-NL" altLang="nl-BE"/>
              <a:pPr/>
              <a:t>30</a:t>
            </a:fld>
            <a:endParaRPr lang="nl-NL" altLang="nl-BE"/>
          </a:p>
        </p:txBody>
      </p:sp>
      <p:sp>
        <p:nvSpPr>
          <p:cNvPr id="155650" name="Rectangle 2">
            <a:extLst>
              <a:ext uri="{FF2B5EF4-FFF2-40B4-BE49-F238E27FC236}">
                <a16:creationId xmlns:a16="http://schemas.microsoft.com/office/drawing/2014/main" id="{42CB524F-1D51-3947-A5A2-1DF68155A7A1}"/>
              </a:ext>
            </a:extLst>
          </p:cNvPr>
          <p:cNvSpPr>
            <a:spLocks noChangeArrowheads="1" noTextEdit="1"/>
          </p:cNvSpPr>
          <p:nvPr>
            <p:ph type="sldImg"/>
          </p:nvPr>
        </p:nvSpPr>
        <p:spPr bwMode="auto">
          <a:xfrm>
            <a:off x="917575" y="746125"/>
            <a:ext cx="4962525" cy="3722688"/>
          </a:xfrm>
          <a:prstGeom prst="rect">
            <a:avLst/>
          </a:prstGeom>
          <a:solidFill>
            <a:srgbClr val="FFFFFF"/>
          </a:solidFill>
          <a:ln>
            <a:solidFill>
              <a:srgbClr val="000000"/>
            </a:solidFill>
            <a:miter lim="800000"/>
            <a:headEnd/>
            <a:tailEnd/>
          </a:ln>
        </p:spPr>
      </p:sp>
      <p:sp>
        <p:nvSpPr>
          <p:cNvPr id="155651" name="Rectangle 3">
            <a:extLst>
              <a:ext uri="{FF2B5EF4-FFF2-40B4-BE49-F238E27FC236}">
                <a16:creationId xmlns:a16="http://schemas.microsoft.com/office/drawing/2014/main" id="{A615F034-4776-BA48-BA3C-8497BBBC47A5}"/>
              </a:ext>
            </a:extLst>
          </p:cNvPr>
          <p:cNvSpPr>
            <a:spLocks noChangeArrowheads="1"/>
          </p:cNvSpPr>
          <p:nvPr>
            <p:ph type="body" idx="1"/>
          </p:nvPr>
        </p:nvSpPr>
        <p:spPr bwMode="auto">
          <a:xfrm>
            <a:off x="908050" y="4716463"/>
            <a:ext cx="4981575" cy="4464050"/>
          </a:xfrm>
          <a:prstGeom prst="rect">
            <a:avLst/>
          </a:prstGeom>
          <a:solidFill>
            <a:srgbClr val="FFFFFF"/>
          </a:solidFill>
          <a:ln>
            <a:solidFill>
              <a:srgbClr val="000000"/>
            </a:solidFill>
            <a:miter lim="800000"/>
            <a:headEnd/>
            <a:tailEnd/>
          </a:ln>
        </p:spPr>
        <p:txBody>
          <a:bodyPr lIns="86393" tIns="43196" rIns="86393" bIns="43196"/>
          <a:lstStyle/>
          <a:p>
            <a:endParaRPr lang="en-GB" altLang="nl-B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9F85B42-C162-874C-93BC-6A3DBAEB9CA7}"/>
              </a:ext>
            </a:extLst>
          </p:cNvPr>
          <p:cNvSpPr>
            <a:spLocks noGrp="1" noChangeArrowheads="1"/>
          </p:cNvSpPr>
          <p:nvPr>
            <p:ph type="sldNum" sz="quarter" idx="5"/>
          </p:nvPr>
        </p:nvSpPr>
        <p:spPr>
          <a:ln/>
        </p:spPr>
        <p:txBody>
          <a:bodyPr/>
          <a:lstStyle/>
          <a:p>
            <a:fld id="{375A8501-52D3-1F43-BB80-2435A538142A}" type="slidenum">
              <a:rPr lang="nl-NL" altLang="nl-BE"/>
              <a:pPr/>
              <a:t>31</a:t>
            </a:fld>
            <a:endParaRPr lang="nl-NL" altLang="nl-BE"/>
          </a:p>
        </p:txBody>
      </p:sp>
      <p:sp>
        <p:nvSpPr>
          <p:cNvPr id="263170" name="Rectangle 2">
            <a:extLst>
              <a:ext uri="{FF2B5EF4-FFF2-40B4-BE49-F238E27FC236}">
                <a16:creationId xmlns:a16="http://schemas.microsoft.com/office/drawing/2014/main" id="{D9B0ECA5-53D4-3F44-A5BE-533F54B374AA}"/>
              </a:ext>
            </a:extLst>
          </p:cNvPr>
          <p:cNvSpPr>
            <a:spLocks noChangeArrowheads="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263171" name="Rectangle 3">
            <a:extLst>
              <a:ext uri="{FF2B5EF4-FFF2-40B4-BE49-F238E27FC236}">
                <a16:creationId xmlns:a16="http://schemas.microsoft.com/office/drawing/2014/main" id="{15D23296-75AC-4242-A5DD-778272AD01C8}"/>
              </a:ext>
            </a:extLst>
          </p:cNvPr>
          <p:cNvSpPr>
            <a:spLocks noChangeArrowheads="1"/>
          </p:cNvSpPr>
          <p:nvPr>
            <p:ph type="body" idx="1"/>
          </p:nvPr>
        </p:nvSpPr>
        <p:spPr bwMode="auto">
          <a:xfrm>
            <a:off x="906463" y="4714875"/>
            <a:ext cx="4984750" cy="4467225"/>
          </a:xfrm>
          <a:prstGeom prst="rect">
            <a:avLst/>
          </a:prstGeom>
          <a:solidFill>
            <a:srgbClr val="FFFFFF"/>
          </a:solidFill>
          <a:ln>
            <a:solidFill>
              <a:srgbClr val="000000"/>
            </a:solidFill>
            <a:miter lim="800000"/>
            <a:headEnd/>
            <a:tailEnd/>
          </a:ln>
        </p:spPr>
        <p:txBody>
          <a:bodyPr/>
          <a:lstStyle/>
          <a:p>
            <a:endParaRPr lang="nl-BE" altLang="nl-B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7022AED-BCE6-CD4D-8B0A-D4BFDE35CE20}"/>
              </a:ext>
            </a:extLst>
          </p:cNvPr>
          <p:cNvSpPr>
            <a:spLocks noGrp="1" noChangeArrowheads="1"/>
          </p:cNvSpPr>
          <p:nvPr>
            <p:ph type="sldNum" sz="quarter" idx="5"/>
          </p:nvPr>
        </p:nvSpPr>
        <p:spPr>
          <a:ln/>
        </p:spPr>
        <p:txBody>
          <a:bodyPr/>
          <a:lstStyle/>
          <a:p>
            <a:fld id="{F49350D4-1DA6-ED4B-9E81-40C9D0889FCE}" type="slidenum">
              <a:rPr lang="nl-NL" altLang="nl-BE"/>
              <a:pPr/>
              <a:t>32</a:t>
            </a:fld>
            <a:endParaRPr lang="nl-NL" altLang="nl-BE"/>
          </a:p>
        </p:txBody>
      </p:sp>
      <p:sp>
        <p:nvSpPr>
          <p:cNvPr id="196610" name="Rectangle 2">
            <a:extLst>
              <a:ext uri="{FF2B5EF4-FFF2-40B4-BE49-F238E27FC236}">
                <a16:creationId xmlns:a16="http://schemas.microsoft.com/office/drawing/2014/main" id="{A6014310-27FE-4643-BFAD-7D2130F58F65}"/>
              </a:ext>
            </a:extLst>
          </p:cNvPr>
          <p:cNvSpPr>
            <a:spLocks noChangeArrowheads="1" noTextEdit="1"/>
          </p:cNvSpPr>
          <p:nvPr>
            <p:ph type="sldImg"/>
          </p:nvPr>
        </p:nvSpPr>
        <p:spPr bwMode="auto">
          <a:xfrm>
            <a:off x="917575" y="746125"/>
            <a:ext cx="4962525" cy="3722688"/>
          </a:xfrm>
          <a:prstGeom prst="rect">
            <a:avLst/>
          </a:prstGeom>
          <a:solidFill>
            <a:srgbClr val="FFFFFF"/>
          </a:solidFill>
          <a:ln>
            <a:solidFill>
              <a:srgbClr val="000000"/>
            </a:solidFill>
            <a:miter lim="800000"/>
            <a:headEnd/>
            <a:tailEnd/>
          </a:ln>
        </p:spPr>
      </p:sp>
      <p:sp>
        <p:nvSpPr>
          <p:cNvPr id="196611" name="Rectangle 3">
            <a:extLst>
              <a:ext uri="{FF2B5EF4-FFF2-40B4-BE49-F238E27FC236}">
                <a16:creationId xmlns:a16="http://schemas.microsoft.com/office/drawing/2014/main" id="{0B5AF014-2E50-A84F-9DB4-0115701B297F}"/>
              </a:ext>
            </a:extLst>
          </p:cNvPr>
          <p:cNvSpPr>
            <a:spLocks noChangeArrowheads="1"/>
          </p:cNvSpPr>
          <p:nvPr>
            <p:ph type="body" idx="1"/>
          </p:nvPr>
        </p:nvSpPr>
        <p:spPr bwMode="auto">
          <a:xfrm>
            <a:off x="908050" y="4716463"/>
            <a:ext cx="4981575" cy="4464050"/>
          </a:xfrm>
          <a:prstGeom prst="rect">
            <a:avLst/>
          </a:prstGeom>
          <a:solidFill>
            <a:srgbClr val="FFFFFF"/>
          </a:solidFill>
          <a:ln>
            <a:solidFill>
              <a:srgbClr val="000000"/>
            </a:solidFill>
            <a:miter lim="800000"/>
            <a:headEnd/>
            <a:tailEnd/>
          </a:ln>
        </p:spPr>
        <p:txBody>
          <a:bodyPr lIns="86393" tIns="43196" rIns="86393" bIns="43196"/>
          <a:lstStyle/>
          <a:p>
            <a:endParaRPr lang="en-GB" altLang="nl-B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1E22330-98FA-374E-987F-26640E89DD71}"/>
              </a:ext>
            </a:extLst>
          </p:cNvPr>
          <p:cNvSpPr>
            <a:spLocks noGrp="1" noChangeArrowheads="1"/>
          </p:cNvSpPr>
          <p:nvPr>
            <p:ph type="sldNum" sz="quarter" idx="5"/>
          </p:nvPr>
        </p:nvSpPr>
        <p:spPr>
          <a:ln/>
        </p:spPr>
        <p:txBody>
          <a:bodyPr/>
          <a:lstStyle/>
          <a:p>
            <a:fld id="{B4CCB5D1-2203-A440-B768-95CD53B5E67E}" type="slidenum">
              <a:rPr lang="nl-NL" altLang="nl-BE"/>
              <a:pPr/>
              <a:t>33</a:t>
            </a:fld>
            <a:endParaRPr lang="nl-NL" altLang="nl-BE"/>
          </a:p>
        </p:txBody>
      </p:sp>
      <p:sp>
        <p:nvSpPr>
          <p:cNvPr id="198658" name="Rectangle 2">
            <a:extLst>
              <a:ext uri="{FF2B5EF4-FFF2-40B4-BE49-F238E27FC236}">
                <a16:creationId xmlns:a16="http://schemas.microsoft.com/office/drawing/2014/main" id="{6523E2D6-5BE4-B348-BE16-D3216E1009AE}"/>
              </a:ext>
            </a:extLst>
          </p:cNvPr>
          <p:cNvSpPr>
            <a:spLocks noChangeArrowheads="1" noTextEdit="1"/>
          </p:cNvSpPr>
          <p:nvPr>
            <p:ph type="sldImg"/>
          </p:nvPr>
        </p:nvSpPr>
        <p:spPr bwMode="auto">
          <a:xfrm>
            <a:off x="917575" y="746125"/>
            <a:ext cx="4962525" cy="3722688"/>
          </a:xfrm>
          <a:prstGeom prst="rect">
            <a:avLst/>
          </a:prstGeom>
          <a:solidFill>
            <a:srgbClr val="FFFFFF"/>
          </a:solidFill>
          <a:ln>
            <a:solidFill>
              <a:srgbClr val="000000"/>
            </a:solidFill>
            <a:miter lim="800000"/>
            <a:headEnd/>
            <a:tailEnd/>
          </a:ln>
        </p:spPr>
      </p:sp>
      <p:sp>
        <p:nvSpPr>
          <p:cNvPr id="198659" name="Rectangle 3">
            <a:extLst>
              <a:ext uri="{FF2B5EF4-FFF2-40B4-BE49-F238E27FC236}">
                <a16:creationId xmlns:a16="http://schemas.microsoft.com/office/drawing/2014/main" id="{54818669-7ECB-5C4A-A71B-92D144677866}"/>
              </a:ext>
            </a:extLst>
          </p:cNvPr>
          <p:cNvSpPr>
            <a:spLocks noChangeArrowheads="1"/>
          </p:cNvSpPr>
          <p:nvPr>
            <p:ph type="body" idx="1"/>
          </p:nvPr>
        </p:nvSpPr>
        <p:spPr bwMode="auto">
          <a:xfrm>
            <a:off x="908050" y="4716463"/>
            <a:ext cx="4981575" cy="4464050"/>
          </a:xfrm>
          <a:prstGeom prst="rect">
            <a:avLst/>
          </a:prstGeom>
          <a:solidFill>
            <a:srgbClr val="FFFFFF"/>
          </a:solidFill>
          <a:ln>
            <a:solidFill>
              <a:srgbClr val="000000"/>
            </a:solidFill>
            <a:miter lim="800000"/>
            <a:headEnd/>
            <a:tailEnd/>
          </a:ln>
        </p:spPr>
        <p:txBody>
          <a:bodyPr lIns="86393" tIns="43196" rIns="86393" bIns="43196"/>
          <a:lstStyle/>
          <a:p>
            <a:endParaRPr lang="en-GB" altLang="nl-B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30F3121-2554-754A-9FDD-990D11808E5B}"/>
              </a:ext>
            </a:extLst>
          </p:cNvPr>
          <p:cNvSpPr>
            <a:spLocks noGrp="1" noChangeArrowheads="1"/>
          </p:cNvSpPr>
          <p:nvPr>
            <p:ph type="sldNum" sz="quarter" idx="5"/>
          </p:nvPr>
        </p:nvSpPr>
        <p:spPr>
          <a:ln/>
        </p:spPr>
        <p:txBody>
          <a:bodyPr/>
          <a:lstStyle/>
          <a:p>
            <a:fld id="{C7545086-52CB-5B4E-BFA1-B78419BF4428}" type="slidenum">
              <a:rPr lang="nl-NL" altLang="nl-BE"/>
              <a:pPr/>
              <a:t>34</a:t>
            </a:fld>
            <a:endParaRPr lang="nl-NL" altLang="nl-BE"/>
          </a:p>
        </p:txBody>
      </p:sp>
      <p:sp>
        <p:nvSpPr>
          <p:cNvPr id="200706" name="Rectangle 2">
            <a:extLst>
              <a:ext uri="{FF2B5EF4-FFF2-40B4-BE49-F238E27FC236}">
                <a16:creationId xmlns:a16="http://schemas.microsoft.com/office/drawing/2014/main" id="{C3E448F4-85C6-3B4F-85BC-DCE8FD927971}"/>
              </a:ext>
            </a:extLst>
          </p:cNvPr>
          <p:cNvSpPr>
            <a:spLocks noChangeArrowheads="1" noTextEdit="1"/>
          </p:cNvSpPr>
          <p:nvPr>
            <p:ph type="sldImg"/>
          </p:nvPr>
        </p:nvSpPr>
        <p:spPr bwMode="auto">
          <a:xfrm>
            <a:off x="917575" y="746125"/>
            <a:ext cx="4962525" cy="3722688"/>
          </a:xfrm>
          <a:prstGeom prst="rect">
            <a:avLst/>
          </a:prstGeom>
          <a:solidFill>
            <a:srgbClr val="FFFFFF"/>
          </a:solidFill>
          <a:ln>
            <a:solidFill>
              <a:srgbClr val="000000"/>
            </a:solidFill>
            <a:miter lim="800000"/>
            <a:headEnd/>
            <a:tailEnd/>
          </a:ln>
        </p:spPr>
      </p:sp>
      <p:sp>
        <p:nvSpPr>
          <p:cNvPr id="200707" name="Rectangle 3">
            <a:extLst>
              <a:ext uri="{FF2B5EF4-FFF2-40B4-BE49-F238E27FC236}">
                <a16:creationId xmlns:a16="http://schemas.microsoft.com/office/drawing/2014/main" id="{FF5A25AA-1C59-FF4F-B91F-39307EF50E08}"/>
              </a:ext>
            </a:extLst>
          </p:cNvPr>
          <p:cNvSpPr>
            <a:spLocks noChangeArrowheads="1"/>
          </p:cNvSpPr>
          <p:nvPr>
            <p:ph type="body" idx="1"/>
          </p:nvPr>
        </p:nvSpPr>
        <p:spPr bwMode="auto">
          <a:xfrm>
            <a:off x="908050" y="4716463"/>
            <a:ext cx="4981575" cy="4464050"/>
          </a:xfrm>
          <a:prstGeom prst="rect">
            <a:avLst/>
          </a:prstGeom>
          <a:solidFill>
            <a:srgbClr val="FFFFFF"/>
          </a:solidFill>
          <a:ln>
            <a:solidFill>
              <a:srgbClr val="000000"/>
            </a:solidFill>
            <a:miter lim="800000"/>
            <a:headEnd/>
            <a:tailEnd/>
          </a:ln>
        </p:spPr>
        <p:txBody>
          <a:bodyPr lIns="86393" tIns="43196" rIns="86393" bIns="43196"/>
          <a:lstStyle/>
          <a:p>
            <a:endParaRPr lang="en-GB" altLang="nl-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69B509E-7F67-C04D-9E63-8688E342E255}"/>
              </a:ext>
            </a:extLst>
          </p:cNvPr>
          <p:cNvSpPr>
            <a:spLocks noGrp="1" noChangeArrowheads="1"/>
          </p:cNvSpPr>
          <p:nvPr>
            <p:ph type="sldNum" sz="quarter" idx="5"/>
          </p:nvPr>
        </p:nvSpPr>
        <p:spPr>
          <a:ln/>
        </p:spPr>
        <p:txBody>
          <a:bodyPr/>
          <a:lstStyle/>
          <a:p>
            <a:fld id="{61E6D30C-F9C3-EB4E-ABD9-5B1BF40012E2}" type="slidenum">
              <a:rPr lang="nl-NL" altLang="nl-BE"/>
              <a:pPr/>
              <a:t>3</a:t>
            </a:fld>
            <a:endParaRPr lang="nl-NL" altLang="nl-BE"/>
          </a:p>
        </p:txBody>
      </p:sp>
      <p:sp>
        <p:nvSpPr>
          <p:cNvPr id="291842" name="Rectangle 2">
            <a:extLst>
              <a:ext uri="{FF2B5EF4-FFF2-40B4-BE49-F238E27FC236}">
                <a16:creationId xmlns:a16="http://schemas.microsoft.com/office/drawing/2014/main" id="{A367EFF9-29D0-A747-A9A6-EAD2103E80E0}"/>
              </a:ext>
            </a:extLst>
          </p:cNvPr>
          <p:cNvSpPr>
            <a:spLocks noChangeArrowheads="1" noTextEdit="1"/>
          </p:cNvSpPr>
          <p:nvPr>
            <p:ph type="sldImg"/>
          </p:nvPr>
        </p:nvSpPr>
        <p:spPr>
          <a:xfrm>
            <a:off x="917575" y="744538"/>
            <a:ext cx="4962525" cy="3722687"/>
          </a:xfrm>
          <a:ln/>
        </p:spPr>
      </p:sp>
      <p:sp>
        <p:nvSpPr>
          <p:cNvPr id="291843" name="Rectangle 3">
            <a:extLst>
              <a:ext uri="{FF2B5EF4-FFF2-40B4-BE49-F238E27FC236}">
                <a16:creationId xmlns:a16="http://schemas.microsoft.com/office/drawing/2014/main" id="{C811473B-A931-434F-9CFD-3AFF149D8139}"/>
              </a:ext>
            </a:extLst>
          </p:cNvPr>
          <p:cNvSpPr>
            <a:spLocks noGrp="1" noChangeArrowheads="1"/>
          </p:cNvSpPr>
          <p:nvPr>
            <p:ph type="body" idx="1"/>
          </p:nvPr>
        </p:nvSpPr>
        <p:spPr/>
        <p:txBody>
          <a:bodyPr/>
          <a:lstStyle/>
          <a:p>
            <a:endParaRPr lang="nl-BE" altLang="nl-B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4B7F2E0-C6EC-E648-8B31-FD5C390DAE45}"/>
              </a:ext>
            </a:extLst>
          </p:cNvPr>
          <p:cNvSpPr>
            <a:spLocks noGrp="1" noChangeArrowheads="1"/>
          </p:cNvSpPr>
          <p:nvPr>
            <p:ph type="sldNum" sz="quarter" idx="5"/>
          </p:nvPr>
        </p:nvSpPr>
        <p:spPr>
          <a:ln/>
        </p:spPr>
        <p:txBody>
          <a:bodyPr/>
          <a:lstStyle/>
          <a:p>
            <a:fld id="{C6645AAE-B15D-B244-BE60-2CDE6FA7BA48}" type="slidenum">
              <a:rPr lang="nl-NL" altLang="nl-BE"/>
              <a:pPr/>
              <a:t>35</a:t>
            </a:fld>
            <a:endParaRPr lang="nl-NL" altLang="nl-BE"/>
          </a:p>
        </p:txBody>
      </p:sp>
      <p:sp>
        <p:nvSpPr>
          <p:cNvPr id="202754" name="Rectangle 2">
            <a:extLst>
              <a:ext uri="{FF2B5EF4-FFF2-40B4-BE49-F238E27FC236}">
                <a16:creationId xmlns:a16="http://schemas.microsoft.com/office/drawing/2014/main" id="{6C591562-9837-9345-873E-2CEAA6CFF104}"/>
              </a:ext>
            </a:extLst>
          </p:cNvPr>
          <p:cNvSpPr>
            <a:spLocks noChangeArrowheads="1" noTextEdit="1"/>
          </p:cNvSpPr>
          <p:nvPr>
            <p:ph type="sldImg"/>
          </p:nvPr>
        </p:nvSpPr>
        <p:spPr bwMode="auto">
          <a:xfrm>
            <a:off x="917575" y="746125"/>
            <a:ext cx="4962525" cy="3722688"/>
          </a:xfrm>
          <a:prstGeom prst="rect">
            <a:avLst/>
          </a:prstGeom>
          <a:solidFill>
            <a:srgbClr val="FFFFFF"/>
          </a:solidFill>
          <a:ln>
            <a:solidFill>
              <a:srgbClr val="000000"/>
            </a:solidFill>
            <a:miter lim="800000"/>
            <a:headEnd/>
            <a:tailEnd/>
          </a:ln>
        </p:spPr>
      </p:sp>
      <p:sp>
        <p:nvSpPr>
          <p:cNvPr id="202755" name="Rectangle 3">
            <a:extLst>
              <a:ext uri="{FF2B5EF4-FFF2-40B4-BE49-F238E27FC236}">
                <a16:creationId xmlns:a16="http://schemas.microsoft.com/office/drawing/2014/main" id="{637BDB32-FE15-5E43-9165-B2A1B72CDB50}"/>
              </a:ext>
            </a:extLst>
          </p:cNvPr>
          <p:cNvSpPr>
            <a:spLocks noChangeArrowheads="1"/>
          </p:cNvSpPr>
          <p:nvPr>
            <p:ph type="body" idx="1"/>
          </p:nvPr>
        </p:nvSpPr>
        <p:spPr bwMode="auto">
          <a:xfrm>
            <a:off x="908050" y="4716463"/>
            <a:ext cx="4981575" cy="4464050"/>
          </a:xfrm>
          <a:prstGeom prst="rect">
            <a:avLst/>
          </a:prstGeom>
          <a:solidFill>
            <a:srgbClr val="FFFFFF"/>
          </a:solidFill>
          <a:ln>
            <a:solidFill>
              <a:srgbClr val="000000"/>
            </a:solidFill>
            <a:miter lim="800000"/>
            <a:headEnd/>
            <a:tailEnd/>
          </a:ln>
        </p:spPr>
        <p:txBody>
          <a:bodyPr lIns="86393" tIns="43196" rIns="86393" bIns="43196"/>
          <a:lstStyle/>
          <a:p>
            <a:endParaRPr lang="en-GB" altLang="nl-B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1E1320A-F5BF-6F43-8160-E0BF8C71FE7F}"/>
              </a:ext>
            </a:extLst>
          </p:cNvPr>
          <p:cNvSpPr>
            <a:spLocks noGrp="1" noChangeArrowheads="1"/>
          </p:cNvSpPr>
          <p:nvPr>
            <p:ph type="sldNum" sz="quarter" idx="5"/>
          </p:nvPr>
        </p:nvSpPr>
        <p:spPr>
          <a:ln/>
        </p:spPr>
        <p:txBody>
          <a:bodyPr/>
          <a:lstStyle/>
          <a:p>
            <a:fld id="{F257DA0A-9078-134A-9D2B-983EC6C34491}" type="slidenum">
              <a:rPr lang="nl-NL" altLang="nl-BE"/>
              <a:pPr/>
              <a:t>36</a:t>
            </a:fld>
            <a:endParaRPr lang="nl-NL" altLang="nl-BE"/>
          </a:p>
        </p:txBody>
      </p:sp>
      <p:sp>
        <p:nvSpPr>
          <p:cNvPr id="204802" name="Rectangle 2">
            <a:extLst>
              <a:ext uri="{FF2B5EF4-FFF2-40B4-BE49-F238E27FC236}">
                <a16:creationId xmlns:a16="http://schemas.microsoft.com/office/drawing/2014/main" id="{E34AF2A5-25FD-B248-A811-279F0C658AFB}"/>
              </a:ext>
            </a:extLst>
          </p:cNvPr>
          <p:cNvSpPr>
            <a:spLocks noChangeArrowheads="1" noTextEdit="1"/>
          </p:cNvSpPr>
          <p:nvPr>
            <p:ph type="sldImg"/>
          </p:nvPr>
        </p:nvSpPr>
        <p:spPr bwMode="auto">
          <a:xfrm>
            <a:off x="917575" y="746125"/>
            <a:ext cx="4962525" cy="3722688"/>
          </a:xfrm>
          <a:prstGeom prst="rect">
            <a:avLst/>
          </a:prstGeom>
          <a:solidFill>
            <a:srgbClr val="FFFFFF"/>
          </a:solidFill>
          <a:ln>
            <a:solidFill>
              <a:srgbClr val="000000"/>
            </a:solidFill>
            <a:miter lim="800000"/>
            <a:headEnd/>
            <a:tailEnd/>
          </a:ln>
        </p:spPr>
      </p:sp>
      <p:sp>
        <p:nvSpPr>
          <p:cNvPr id="204803" name="Rectangle 3">
            <a:extLst>
              <a:ext uri="{FF2B5EF4-FFF2-40B4-BE49-F238E27FC236}">
                <a16:creationId xmlns:a16="http://schemas.microsoft.com/office/drawing/2014/main" id="{85A9085E-C4EF-244E-830A-00B93C12A8D3}"/>
              </a:ext>
            </a:extLst>
          </p:cNvPr>
          <p:cNvSpPr>
            <a:spLocks noChangeArrowheads="1"/>
          </p:cNvSpPr>
          <p:nvPr>
            <p:ph type="body" idx="1"/>
          </p:nvPr>
        </p:nvSpPr>
        <p:spPr bwMode="auto">
          <a:xfrm>
            <a:off x="908050" y="4716463"/>
            <a:ext cx="4981575" cy="4464050"/>
          </a:xfrm>
          <a:prstGeom prst="rect">
            <a:avLst/>
          </a:prstGeom>
          <a:solidFill>
            <a:srgbClr val="FFFFFF"/>
          </a:solidFill>
          <a:ln>
            <a:solidFill>
              <a:srgbClr val="000000"/>
            </a:solidFill>
            <a:miter lim="800000"/>
            <a:headEnd/>
            <a:tailEnd/>
          </a:ln>
        </p:spPr>
        <p:txBody>
          <a:bodyPr lIns="86393" tIns="43196" rIns="86393" bIns="43196"/>
          <a:lstStyle/>
          <a:p>
            <a:endParaRPr lang="en-GB" altLang="nl-B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40208FB-6787-494D-92D3-967719EA723F}"/>
              </a:ext>
            </a:extLst>
          </p:cNvPr>
          <p:cNvSpPr>
            <a:spLocks noGrp="1" noChangeArrowheads="1"/>
          </p:cNvSpPr>
          <p:nvPr>
            <p:ph type="sldNum" sz="quarter" idx="5"/>
          </p:nvPr>
        </p:nvSpPr>
        <p:spPr>
          <a:ln/>
        </p:spPr>
        <p:txBody>
          <a:bodyPr/>
          <a:lstStyle/>
          <a:p>
            <a:fld id="{E2A570FA-25F3-7447-BBE2-3AE608B74F63}" type="slidenum">
              <a:rPr lang="nl-NL" altLang="nl-BE"/>
              <a:pPr/>
              <a:t>37</a:t>
            </a:fld>
            <a:endParaRPr lang="nl-NL" altLang="nl-BE"/>
          </a:p>
        </p:txBody>
      </p:sp>
      <p:sp>
        <p:nvSpPr>
          <p:cNvPr id="206850" name="Rectangle 2">
            <a:extLst>
              <a:ext uri="{FF2B5EF4-FFF2-40B4-BE49-F238E27FC236}">
                <a16:creationId xmlns:a16="http://schemas.microsoft.com/office/drawing/2014/main" id="{41F5B215-036C-384D-A977-7583F144FF59}"/>
              </a:ext>
            </a:extLst>
          </p:cNvPr>
          <p:cNvSpPr>
            <a:spLocks noChangeArrowheads="1" noTextEdit="1"/>
          </p:cNvSpPr>
          <p:nvPr>
            <p:ph type="sldImg"/>
          </p:nvPr>
        </p:nvSpPr>
        <p:spPr bwMode="auto">
          <a:xfrm>
            <a:off x="917575" y="746125"/>
            <a:ext cx="4962525" cy="3722688"/>
          </a:xfrm>
          <a:prstGeom prst="rect">
            <a:avLst/>
          </a:prstGeom>
          <a:solidFill>
            <a:srgbClr val="FFFFFF"/>
          </a:solidFill>
          <a:ln>
            <a:solidFill>
              <a:srgbClr val="000000"/>
            </a:solidFill>
            <a:miter lim="800000"/>
            <a:headEnd/>
            <a:tailEnd/>
          </a:ln>
        </p:spPr>
      </p:sp>
      <p:sp>
        <p:nvSpPr>
          <p:cNvPr id="206851" name="Rectangle 3">
            <a:extLst>
              <a:ext uri="{FF2B5EF4-FFF2-40B4-BE49-F238E27FC236}">
                <a16:creationId xmlns:a16="http://schemas.microsoft.com/office/drawing/2014/main" id="{A72566B0-6A49-404A-80F2-A79F96BE0F5C}"/>
              </a:ext>
            </a:extLst>
          </p:cNvPr>
          <p:cNvSpPr>
            <a:spLocks noChangeArrowheads="1"/>
          </p:cNvSpPr>
          <p:nvPr>
            <p:ph type="body" idx="1"/>
          </p:nvPr>
        </p:nvSpPr>
        <p:spPr bwMode="auto">
          <a:xfrm>
            <a:off x="908050" y="4716463"/>
            <a:ext cx="4981575" cy="4464050"/>
          </a:xfrm>
          <a:prstGeom prst="rect">
            <a:avLst/>
          </a:prstGeom>
          <a:solidFill>
            <a:srgbClr val="FFFFFF"/>
          </a:solidFill>
          <a:ln>
            <a:solidFill>
              <a:srgbClr val="000000"/>
            </a:solidFill>
            <a:miter lim="800000"/>
            <a:headEnd/>
            <a:tailEnd/>
          </a:ln>
        </p:spPr>
        <p:txBody>
          <a:bodyPr lIns="86393" tIns="43196" rIns="86393" bIns="43196"/>
          <a:lstStyle/>
          <a:p>
            <a:endParaRPr lang="en-GB" altLang="nl-B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2B9C1E9-E5CB-2448-8EE3-268CC3D79A94}"/>
              </a:ext>
            </a:extLst>
          </p:cNvPr>
          <p:cNvSpPr>
            <a:spLocks noGrp="1" noChangeArrowheads="1"/>
          </p:cNvSpPr>
          <p:nvPr>
            <p:ph type="sldNum" sz="quarter" idx="5"/>
          </p:nvPr>
        </p:nvSpPr>
        <p:spPr>
          <a:ln/>
        </p:spPr>
        <p:txBody>
          <a:bodyPr/>
          <a:lstStyle/>
          <a:p>
            <a:fld id="{BE449992-0A6D-3241-A84D-FA1EAADECA15}" type="slidenum">
              <a:rPr lang="nl-NL" altLang="nl-BE"/>
              <a:pPr/>
              <a:t>38</a:t>
            </a:fld>
            <a:endParaRPr lang="nl-NL" altLang="nl-BE"/>
          </a:p>
        </p:txBody>
      </p:sp>
      <p:sp>
        <p:nvSpPr>
          <p:cNvPr id="208898" name="Rectangle 2">
            <a:extLst>
              <a:ext uri="{FF2B5EF4-FFF2-40B4-BE49-F238E27FC236}">
                <a16:creationId xmlns:a16="http://schemas.microsoft.com/office/drawing/2014/main" id="{C9735DF3-44C3-6C4A-A6B3-8E78E626EEB5}"/>
              </a:ext>
            </a:extLst>
          </p:cNvPr>
          <p:cNvSpPr>
            <a:spLocks noChangeArrowheads="1" noTextEdit="1"/>
          </p:cNvSpPr>
          <p:nvPr>
            <p:ph type="sldImg"/>
          </p:nvPr>
        </p:nvSpPr>
        <p:spPr bwMode="auto">
          <a:xfrm>
            <a:off x="917575" y="746125"/>
            <a:ext cx="4962525" cy="3722688"/>
          </a:xfrm>
          <a:prstGeom prst="rect">
            <a:avLst/>
          </a:prstGeom>
          <a:solidFill>
            <a:srgbClr val="FFFFFF"/>
          </a:solidFill>
          <a:ln>
            <a:solidFill>
              <a:srgbClr val="000000"/>
            </a:solidFill>
            <a:miter lim="800000"/>
            <a:headEnd/>
            <a:tailEnd/>
          </a:ln>
        </p:spPr>
      </p:sp>
      <p:sp>
        <p:nvSpPr>
          <p:cNvPr id="208899" name="Rectangle 3">
            <a:extLst>
              <a:ext uri="{FF2B5EF4-FFF2-40B4-BE49-F238E27FC236}">
                <a16:creationId xmlns:a16="http://schemas.microsoft.com/office/drawing/2014/main" id="{06F36B39-FF81-FB47-8FD3-646E79CD3DB9}"/>
              </a:ext>
            </a:extLst>
          </p:cNvPr>
          <p:cNvSpPr>
            <a:spLocks noChangeArrowheads="1"/>
          </p:cNvSpPr>
          <p:nvPr>
            <p:ph type="body" idx="1"/>
          </p:nvPr>
        </p:nvSpPr>
        <p:spPr bwMode="auto">
          <a:xfrm>
            <a:off x="908050" y="4716463"/>
            <a:ext cx="4981575" cy="4464050"/>
          </a:xfrm>
          <a:prstGeom prst="rect">
            <a:avLst/>
          </a:prstGeom>
          <a:solidFill>
            <a:srgbClr val="FFFFFF"/>
          </a:solidFill>
          <a:ln>
            <a:solidFill>
              <a:srgbClr val="000000"/>
            </a:solidFill>
            <a:miter lim="800000"/>
            <a:headEnd/>
            <a:tailEnd/>
          </a:ln>
        </p:spPr>
        <p:txBody>
          <a:bodyPr lIns="86393" tIns="43196" rIns="86393" bIns="43196"/>
          <a:lstStyle/>
          <a:p>
            <a:endParaRPr lang="en-GB" altLang="nl-B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63EB92E-F880-D844-B23A-543DA89EA15F}"/>
              </a:ext>
            </a:extLst>
          </p:cNvPr>
          <p:cNvSpPr>
            <a:spLocks noGrp="1" noChangeArrowheads="1"/>
          </p:cNvSpPr>
          <p:nvPr>
            <p:ph type="sldNum" sz="quarter" idx="5"/>
          </p:nvPr>
        </p:nvSpPr>
        <p:spPr>
          <a:ln/>
        </p:spPr>
        <p:txBody>
          <a:bodyPr/>
          <a:lstStyle/>
          <a:p>
            <a:fld id="{254CFCFF-7B05-9A45-B677-B939A67EF7A8}" type="slidenum">
              <a:rPr lang="nl-NL" altLang="nl-BE"/>
              <a:pPr/>
              <a:t>39</a:t>
            </a:fld>
            <a:endParaRPr lang="nl-NL" altLang="nl-BE"/>
          </a:p>
        </p:txBody>
      </p:sp>
      <p:sp>
        <p:nvSpPr>
          <p:cNvPr id="210946" name="Rectangle 2">
            <a:extLst>
              <a:ext uri="{FF2B5EF4-FFF2-40B4-BE49-F238E27FC236}">
                <a16:creationId xmlns:a16="http://schemas.microsoft.com/office/drawing/2014/main" id="{616BEB83-D279-0B4E-9974-1AF9CFE0C709}"/>
              </a:ext>
            </a:extLst>
          </p:cNvPr>
          <p:cNvSpPr>
            <a:spLocks noChangeArrowheads="1" noTextEdit="1"/>
          </p:cNvSpPr>
          <p:nvPr>
            <p:ph type="sldImg"/>
          </p:nvPr>
        </p:nvSpPr>
        <p:spPr bwMode="auto">
          <a:xfrm>
            <a:off x="917575" y="746125"/>
            <a:ext cx="4962525" cy="3722688"/>
          </a:xfrm>
          <a:prstGeom prst="rect">
            <a:avLst/>
          </a:prstGeom>
          <a:solidFill>
            <a:srgbClr val="FFFFFF"/>
          </a:solidFill>
          <a:ln>
            <a:solidFill>
              <a:srgbClr val="000000"/>
            </a:solidFill>
            <a:miter lim="800000"/>
            <a:headEnd/>
            <a:tailEnd/>
          </a:ln>
        </p:spPr>
      </p:sp>
      <p:sp>
        <p:nvSpPr>
          <p:cNvPr id="210947" name="Rectangle 3">
            <a:extLst>
              <a:ext uri="{FF2B5EF4-FFF2-40B4-BE49-F238E27FC236}">
                <a16:creationId xmlns:a16="http://schemas.microsoft.com/office/drawing/2014/main" id="{8E709139-410B-E247-AC5C-344D7FCD2EA7}"/>
              </a:ext>
            </a:extLst>
          </p:cNvPr>
          <p:cNvSpPr>
            <a:spLocks noChangeArrowheads="1"/>
          </p:cNvSpPr>
          <p:nvPr>
            <p:ph type="body" idx="1"/>
          </p:nvPr>
        </p:nvSpPr>
        <p:spPr bwMode="auto">
          <a:xfrm>
            <a:off x="908050" y="4716463"/>
            <a:ext cx="4981575" cy="4464050"/>
          </a:xfrm>
          <a:prstGeom prst="rect">
            <a:avLst/>
          </a:prstGeom>
          <a:solidFill>
            <a:srgbClr val="FFFFFF"/>
          </a:solidFill>
          <a:ln>
            <a:solidFill>
              <a:srgbClr val="000000"/>
            </a:solidFill>
            <a:miter lim="800000"/>
            <a:headEnd/>
            <a:tailEnd/>
          </a:ln>
        </p:spPr>
        <p:txBody>
          <a:bodyPr lIns="86393" tIns="43196" rIns="86393" bIns="43196"/>
          <a:lstStyle/>
          <a:p>
            <a:endParaRPr lang="en-GB" altLang="nl-B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E071F1D-E69D-C04E-BE07-D5F5ECFE896F}"/>
              </a:ext>
            </a:extLst>
          </p:cNvPr>
          <p:cNvSpPr>
            <a:spLocks noGrp="1" noChangeArrowheads="1"/>
          </p:cNvSpPr>
          <p:nvPr>
            <p:ph type="sldNum" sz="quarter" idx="5"/>
          </p:nvPr>
        </p:nvSpPr>
        <p:spPr>
          <a:ln/>
        </p:spPr>
        <p:txBody>
          <a:bodyPr/>
          <a:lstStyle/>
          <a:p>
            <a:fld id="{F30E3263-065C-094B-8875-92AAD7FD7D02}" type="slidenum">
              <a:rPr lang="nl-NL" altLang="nl-BE"/>
              <a:pPr/>
              <a:t>40</a:t>
            </a:fld>
            <a:endParaRPr lang="nl-NL" altLang="nl-BE"/>
          </a:p>
        </p:txBody>
      </p:sp>
      <p:sp>
        <p:nvSpPr>
          <p:cNvPr id="212994" name="Rectangle 2">
            <a:extLst>
              <a:ext uri="{FF2B5EF4-FFF2-40B4-BE49-F238E27FC236}">
                <a16:creationId xmlns:a16="http://schemas.microsoft.com/office/drawing/2014/main" id="{0C62DB45-545D-DC4E-9CAA-B9AC9827C496}"/>
              </a:ext>
            </a:extLst>
          </p:cNvPr>
          <p:cNvSpPr>
            <a:spLocks noChangeArrowheads="1" noTextEdit="1"/>
          </p:cNvSpPr>
          <p:nvPr>
            <p:ph type="sldImg"/>
          </p:nvPr>
        </p:nvSpPr>
        <p:spPr bwMode="auto">
          <a:xfrm>
            <a:off x="917575" y="746125"/>
            <a:ext cx="4962525" cy="3722688"/>
          </a:xfrm>
          <a:prstGeom prst="rect">
            <a:avLst/>
          </a:prstGeom>
          <a:solidFill>
            <a:srgbClr val="FFFFFF"/>
          </a:solidFill>
          <a:ln>
            <a:solidFill>
              <a:srgbClr val="000000"/>
            </a:solidFill>
            <a:miter lim="800000"/>
            <a:headEnd/>
            <a:tailEnd/>
          </a:ln>
        </p:spPr>
      </p:sp>
      <p:sp>
        <p:nvSpPr>
          <p:cNvPr id="212995" name="Rectangle 3">
            <a:extLst>
              <a:ext uri="{FF2B5EF4-FFF2-40B4-BE49-F238E27FC236}">
                <a16:creationId xmlns:a16="http://schemas.microsoft.com/office/drawing/2014/main" id="{3892FE4A-76A3-A345-9D9A-6FB41ED1BAE6}"/>
              </a:ext>
            </a:extLst>
          </p:cNvPr>
          <p:cNvSpPr>
            <a:spLocks noChangeArrowheads="1"/>
          </p:cNvSpPr>
          <p:nvPr>
            <p:ph type="body" idx="1"/>
          </p:nvPr>
        </p:nvSpPr>
        <p:spPr bwMode="auto">
          <a:xfrm>
            <a:off x="908050" y="4716463"/>
            <a:ext cx="4981575" cy="4464050"/>
          </a:xfrm>
          <a:prstGeom prst="rect">
            <a:avLst/>
          </a:prstGeom>
          <a:solidFill>
            <a:srgbClr val="FFFFFF"/>
          </a:solidFill>
          <a:ln>
            <a:solidFill>
              <a:srgbClr val="000000"/>
            </a:solidFill>
            <a:miter lim="800000"/>
            <a:headEnd/>
            <a:tailEnd/>
          </a:ln>
        </p:spPr>
        <p:txBody>
          <a:bodyPr lIns="86393" tIns="43196" rIns="86393" bIns="43196"/>
          <a:lstStyle/>
          <a:p>
            <a:endParaRPr lang="en-GB" altLang="nl-B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51D6CE0-20BC-1247-BF8E-5358ADEF1D6E}"/>
              </a:ext>
            </a:extLst>
          </p:cNvPr>
          <p:cNvSpPr>
            <a:spLocks noGrp="1" noChangeArrowheads="1"/>
          </p:cNvSpPr>
          <p:nvPr>
            <p:ph type="sldNum" sz="quarter" idx="5"/>
          </p:nvPr>
        </p:nvSpPr>
        <p:spPr>
          <a:ln/>
        </p:spPr>
        <p:txBody>
          <a:bodyPr/>
          <a:lstStyle/>
          <a:p>
            <a:fld id="{A825F3D8-388A-4A4C-9203-71B2067383DC}" type="slidenum">
              <a:rPr lang="nl-NL" altLang="nl-BE"/>
              <a:pPr/>
              <a:t>41</a:t>
            </a:fld>
            <a:endParaRPr lang="nl-NL" altLang="nl-BE"/>
          </a:p>
        </p:txBody>
      </p:sp>
      <p:sp>
        <p:nvSpPr>
          <p:cNvPr id="215042" name="Rectangle 2">
            <a:extLst>
              <a:ext uri="{FF2B5EF4-FFF2-40B4-BE49-F238E27FC236}">
                <a16:creationId xmlns:a16="http://schemas.microsoft.com/office/drawing/2014/main" id="{A78AE0D0-985A-0547-990C-1F26F8F3927E}"/>
              </a:ext>
            </a:extLst>
          </p:cNvPr>
          <p:cNvSpPr>
            <a:spLocks noChangeArrowheads="1" noTextEdit="1"/>
          </p:cNvSpPr>
          <p:nvPr>
            <p:ph type="sldImg"/>
          </p:nvPr>
        </p:nvSpPr>
        <p:spPr bwMode="auto">
          <a:xfrm>
            <a:off x="917575" y="746125"/>
            <a:ext cx="4962525" cy="3722688"/>
          </a:xfrm>
          <a:prstGeom prst="rect">
            <a:avLst/>
          </a:prstGeom>
          <a:solidFill>
            <a:srgbClr val="FFFFFF"/>
          </a:solidFill>
          <a:ln>
            <a:solidFill>
              <a:srgbClr val="000000"/>
            </a:solidFill>
            <a:miter lim="800000"/>
            <a:headEnd/>
            <a:tailEnd/>
          </a:ln>
        </p:spPr>
      </p:sp>
      <p:sp>
        <p:nvSpPr>
          <p:cNvPr id="215043" name="Rectangle 3">
            <a:extLst>
              <a:ext uri="{FF2B5EF4-FFF2-40B4-BE49-F238E27FC236}">
                <a16:creationId xmlns:a16="http://schemas.microsoft.com/office/drawing/2014/main" id="{7096CC50-492F-0142-98D8-083A622FEF14}"/>
              </a:ext>
            </a:extLst>
          </p:cNvPr>
          <p:cNvSpPr>
            <a:spLocks noChangeArrowheads="1"/>
          </p:cNvSpPr>
          <p:nvPr>
            <p:ph type="body" idx="1"/>
          </p:nvPr>
        </p:nvSpPr>
        <p:spPr bwMode="auto">
          <a:xfrm>
            <a:off x="908050" y="4716463"/>
            <a:ext cx="4981575" cy="4464050"/>
          </a:xfrm>
          <a:prstGeom prst="rect">
            <a:avLst/>
          </a:prstGeom>
          <a:solidFill>
            <a:srgbClr val="FFFFFF"/>
          </a:solidFill>
          <a:ln>
            <a:solidFill>
              <a:srgbClr val="000000"/>
            </a:solidFill>
            <a:miter lim="800000"/>
            <a:headEnd/>
            <a:tailEnd/>
          </a:ln>
        </p:spPr>
        <p:txBody>
          <a:bodyPr lIns="86393" tIns="43196" rIns="86393" bIns="43196"/>
          <a:lstStyle/>
          <a:p>
            <a:endParaRPr lang="en-GB" altLang="nl-B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1C99F84-4F73-3C4D-B3E6-0B73642DDEA3}"/>
              </a:ext>
            </a:extLst>
          </p:cNvPr>
          <p:cNvSpPr>
            <a:spLocks noGrp="1" noChangeArrowheads="1"/>
          </p:cNvSpPr>
          <p:nvPr>
            <p:ph type="sldNum" sz="quarter" idx="5"/>
          </p:nvPr>
        </p:nvSpPr>
        <p:spPr>
          <a:ln/>
        </p:spPr>
        <p:txBody>
          <a:bodyPr/>
          <a:lstStyle/>
          <a:p>
            <a:fld id="{D10F5F3A-8B91-1A46-A1AB-4038C71E0114}" type="slidenum">
              <a:rPr lang="nl-NL" altLang="nl-BE"/>
              <a:pPr/>
              <a:t>42</a:t>
            </a:fld>
            <a:endParaRPr lang="nl-NL" altLang="nl-BE"/>
          </a:p>
        </p:txBody>
      </p:sp>
      <p:sp>
        <p:nvSpPr>
          <p:cNvPr id="217090" name="Rectangle 2">
            <a:extLst>
              <a:ext uri="{FF2B5EF4-FFF2-40B4-BE49-F238E27FC236}">
                <a16:creationId xmlns:a16="http://schemas.microsoft.com/office/drawing/2014/main" id="{3CE55932-A39E-1943-B8F5-49B9BC359481}"/>
              </a:ext>
            </a:extLst>
          </p:cNvPr>
          <p:cNvSpPr>
            <a:spLocks noChangeArrowheads="1" noTextEdit="1"/>
          </p:cNvSpPr>
          <p:nvPr>
            <p:ph type="sldImg"/>
          </p:nvPr>
        </p:nvSpPr>
        <p:spPr bwMode="auto">
          <a:xfrm>
            <a:off x="917575" y="746125"/>
            <a:ext cx="4962525" cy="3722688"/>
          </a:xfrm>
          <a:prstGeom prst="rect">
            <a:avLst/>
          </a:prstGeom>
          <a:solidFill>
            <a:srgbClr val="FFFFFF"/>
          </a:solidFill>
          <a:ln>
            <a:solidFill>
              <a:srgbClr val="000000"/>
            </a:solidFill>
            <a:miter lim="800000"/>
            <a:headEnd/>
            <a:tailEnd/>
          </a:ln>
        </p:spPr>
      </p:sp>
      <p:sp>
        <p:nvSpPr>
          <p:cNvPr id="217091" name="Rectangle 3">
            <a:extLst>
              <a:ext uri="{FF2B5EF4-FFF2-40B4-BE49-F238E27FC236}">
                <a16:creationId xmlns:a16="http://schemas.microsoft.com/office/drawing/2014/main" id="{4E7ADC90-6E50-CE45-9D42-7DDF9B891D01}"/>
              </a:ext>
            </a:extLst>
          </p:cNvPr>
          <p:cNvSpPr>
            <a:spLocks noChangeArrowheads="1"/>
          </p:cNvSpPr>
          <p:nvPr>
            <p:ph type="body" idx="1"/>
          </p:nvPr>
        </p:nvSpPr>
        <p:spPr bwMode="auto">
          <a:xfrm>
            <a:off x="908050" y="4716463"/>
            <a:ext cx="4981575" cy="4464050"/>
          </a:xfrm>
          <a:prstGeom prst="rect">
            <a:avLst/>
          </a:prstGeom>
          <a:solidFill>
            <a:srgbClr val="FFFFFF"/>
          </a:solidFill>
          <a:ln>
            <a:solidFill>
              <a:srgbClr val="000000"/>
            </a:solidFill>
            <a:miter lim="800000"/>
            <a:headEnd/>
            <a:tailEnd/>
          </a:ln>
        </p:spPr>
        <p:txBody>
          <a:bodyPr lIns="86393" tIns="43196" rIns="86393" bIns="43196"/>
          <a:lstStyle/>
          <a:p>
            <a:endParaRPr lang="en-GB" altLang="nl-B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2BBB1D9-B985-5E4A-A946-847AA25B18C3}"/>
              </a:ext>
            </a:extLst>
          </p:cNvPr>
          <p:cNvSpPr>
            <a:spLocks noGrp="1" noChangeArrowheads="1"/>
          </p:cNvSpPr>
          <p:nvPr>
            <p:ph type="sldNum" sz="quarter" idx="5"/>
          </p:nvPr>
        </p:nvSpPr>
        <p:spPr>
          <a:ln/>
        </p:spPr>
        <p:txBody>
          <a:bodyPr/>
          <a:lstStyle/>
          <a:p>
            <a:fld id="{C2FFDAD2-FD12-8D46-98C6-D3AFF2181688}" type="slidenum">
              <a:rPr lang="nl-NL" altLang="nl-BE"/>
              <a:pPr/>
              <a:t>43</a:t>
            </a:fld>
            <a:endParaRPr lang="nl-NL" altLang="nl-BE"/>
          </a:p>
        </p:txBody>
      </p:sp>
      <p:sp>
        <p:nvSpPr>
          <p:cNvPr id="219138" name="Rectangle 2">
            <a:extLst>
              <a:ext uri="{FF2B5EF4-FFF2-40B4-BE49-F238E27FC236}">
                <a16:creationId xmlns:a16="http://schemas.microsoft.com/office/drawing/2014/main" id="{56523536-BB25-7D48-B8D5-CC0C75FE9B36}"/>
              </a:ext>
            </a:extLst>
          </p:cNvPr>
          <p:cNvSpPr>
            <a:spLocks noChangeArrowheads="1" noTextEdit="1"/>
          </p:cNvSpPr>
          <p:nvPr>
            <p:ph type="sldImg"/>
          </p:nvPr>
        </p:nvSpPr>
        <p:spPr bwMode="auto">
          <a:xfrm>
            <a:off x="917575" y="746125"/>
            <a:ext cx="4962525" cy="3722688"/>
          </a:xfrm>
          <a:prstGeom prst="rect">
            <a:avLst/>
          </a:prstGeom>
          <a:solidFill>
            <a:srgbClr val="FFFFFF"/>
          </a:solidFill>
          <a:ln>
            <a:solidFill>
              <a:srgbClr val="000000"/>
            </a:solidFill>
            <a:miter lim="800000"/>
            <a:headEnd/>
            <a:tailEnd/>
          </a:ln>
        </p:spPr>
      </p:sp>
      <p:sp>
        <p:nvSpPr>
          <p:cNvPr id="219139" name="Rectangle 3">
            <a:extLst>
              <a:ext uri="{FF2B5EF4-FFF2-40B4-BE49-F238E27FC236}">
                <a16:creationId xmlns:a16="http://schemas.microsoft.com/office/drawing/2014/main" id="{1FA4C8AE-44FA-BE4B-8EF1-7EA81399A65D}"/>
              </a:ext>
            </a:extLst>
          </p:cNvPr>
          <p:cNvSpPr>
            <a:spLocks noChangeArrowheads="1"/>
          </p:cNvSpPr>
          <p:nvPr>
            <p:ph type="body" idx="1"/>
          </p:nvPr>
        </p:nvSpPr>
        <p:spPr bwMode="auto">
          <a:xfrm>
            <a:off x="908050" y="4716463"/>
            <a:ext cx="4981575" cy="4464050"/>
          </a:xfrm>
          <a:prstGeom prst="rect">
            <a:avLst/>
          </a:prstGeom>
          <a:solidFill>
            <a:srgbClr val="FFFFFF"/>
          </a:solidFill>
          <a:ln>
            <a:solidFill>
              <a:srgbClr val="000000"/>
            </a:solidFill>
            <a:miter lim="800000"/>
            <a:headEnd/>
            <a:tailEnd/>
          </a:ln>
        </p:spPr>
        <p:txBody>
          <a:bodyPr lIns="86393" tIns="43196" rIns="86393" bIns="43196"/>
          <a:lstStyle/>
          <a:p>
            <a:endParaRPr lang="en-GB" altLang="nl-B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17C7E37-81E4-FE40-A2C3-ED1CC3605DB1}"/>
              </a:ext>
            </a:extLst>
          </p:cNvPr>
          <p:cNvSpPr>
            <a:spLocks noGrp="1" noChangeArrowheads="1"/>
          </p:cNvSpPr>
          <p:nvPr>
            <p:ph type="sldNum" sz="quarter" idx="5"/>
          </p:nvPr>
        </p:nvSpPr>
        <p:spPr>
          <a:ln/>
        </p:spPr>
        <p:txBody>
          <a:bodyPr/>
          <a:lstStyle/>
          <a:p>
            <a:fld id="{12AE9BB7-56C0-3148-B9EA-783BAC7A59CA}" type="slidenum">
              <a:rPr lang="nl-NL" altLang="nl-BE"/>
              <a:pPr/>
              <a:t>44</a:t>
            </a:fld>
            <a:endParaRPr lang="nl-NL" altLang="nl-BE"/>
          </a:p>
        </p:txBody>
      </p:sp>
      <p:sp>
        <p:nvSpPr>
          <p:cNvPr id="221186" name="Rectangle 2">
            <a:extLst>
              <a:ext uri="{FF2B5EF4-FFF2-40B4-BE49-F238E27FC236}">
                <a16:creationId xmlns:a16="http://schemas.microsoft.com/office/drawing/2014/main" id="{FCC8E596-B17A-854C-8F35-0CF71223753A}"/>
              </a:ext>
            </a:extLst>
          </p:cNvPr>
          <p:cNvSpPr>
            <a:spLocks noChangeArrowheads="1" noTextEdit="1"/>
          </p:cNvSpPr>
          <p:nvPr>
            <p:ph type="sldImg"/>
          </p:nvPr>
        </p:nvSpPr>
        <p:spPr bwMode="auto">
          <a:xfrm>
            <a:off x="917575" y="746125"/>
            <a:ext cx="4962525" cy="3722688"/>
          </a:xfrm>
          <a:prstGeom prst="rect">
            <a:avLst/>
          </a:prstGeom>
          <a:solidFill>
            <a:srgbClr val="FFFFFF"/>
          </a:solidFill>
          <a:ln>
            <a:solidFill>
              <a:srgbClr val="000000"/>
            </a:solidFill>
            <a:miter lim="800000"/>
            <a:headEnd/>
            <a:tailEnd/>
          </a:ln>
        </p:spPr>
      </p:sp>
      <p:sp>
        <p:nvSpPr>
          <p:cNvPr id="221187" name="Rectangle 3">
            <a:extLst>
              <a:ext uri="{FF2B5EF4-FFF2-40B4-BE49-F238E27FC236}">
                <a16:creationId xmlns:a16="http://schemas.microsoft.com/office/drawing/2014/main" id="{33487156-F6B4-8441-A4A7-1F0063E29B3C}"/>
              </a:ext>
            </a:extLst>
          </p:cNvPr>
          <p:cNvSpPr>
            <a:spLocks noChangeArrowheads="1"/>
          </p:cNvSpPr>
          <p:nvPr>
            <p:ph type="body" idx="1"/>
          </p:nvPr>
        </p:nvSpPr>
        <p:spPr bwMode="auto">
          <a:xfrm>
            <a:off x="908050" y="4716463"/>
            <a:ext cx="4981575" cy="4464050"/>
          </a:xfrm>
          <a:prstGeom prst="rect">
            <a:avLst/>
          </a:prstGeom>
          <a:solidFill>
            <a:srgbClr val="FFFFFF"/>
          </a:solidFill>
          <a:ln>
            <a:solidFill>
              <a:srgbClr val="000000"/>
            </a:solidFill>
            <a:miter lim="800000"/>
            <a:headEnd/>
            <a:tailEnd/>
          </a:ln>
        </p:spPr>
        <p:txBody>
          <a:bodyPr lIns="86393" tIns="43196" rIns="86393" bIns="43196"/>
          <a:lstStyle/>
          <a:p>
            <a:endParaRPr lang="en-GB" altLang="nl-B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7A2A49A-8A8B-C34B-8462-E94B3F2A3293}"/>
              </a:ext>
            </a:extLst>
          </p:cNvPr>
          <p:cNvSpPr>
            <a:spLocks noGrp="1" noChangeArrowheads="1"/>
          </p:cNvSpPr>
          <p:nvPr>
            <p:ph type="sldNum" sz="quarter" idx="5"/>
          </p:nvPr>
        </p:nvSpPr>
        <p:spPr>
          <a:ln/>
        </p:spPr>
        <p:txBody>
          <a:bodyPr/>
          <a:lstStyle/>
          <a:p>
            <a:fld id="{AA2E1DFA-504F-5247-A19F-CEFD1F02E3D7}" type="slidenum">
              <a:rPr lang="nl-NL" altLang="nl-BE"/>
              <a:pPr/>
              <a:t>4</a:t>
            </a:fld>
            <a:endParaRPr lang="nl-NL" altLang="nl-BE"/>
          </a:p>
        </p:txBody>
      </p:sp>
      <p:sp>
        <p:nvSpPr>
          <p:cNvPr id="283650" name="Rectangle 2">
            <a:extLst>
              <a:ext uri="{FF2B5EF4-FFF2-40B4-BE49-F238E27FC236}">
                <a16:creationId xmlns:a16="http://schemas.microsoft.com/office/drawing/2014/main" id="{8898634E-5950-B947-98DC-283D93445156}"/>
              </a:ext>
            </a:extLst>
          </p:cNvPr>
          <p:cNvSpPr>
            <a:spLocks noChangeArrowheads="1" noTextEdit="1"/>
          </p:cNvSpPr>
          <p:nvPr>
            <p:ph type="sldImg"/>
          </p:nvPr>
        </p:nvSpPr>
        <p:spPr>
          <a:xfrm>
            <a:off x="917575" y="744538"/>
            <a:ext cx="4960938" cy="3721100"/>
          </a:xfrm>
          <a:solidFill>
            <a:srgbClr val="FFFFFF"/>
          </a:solidFill>
          <a:ln/>
        </p:spPr>
      </p:sp>
      <p:sp>
        <p:nvSpPr>
          <p:cNvPr id="283651" name="Text Box 3">
            <a:extLst>
              <a:ext uri="{FF2B5EF4-FFF2-40B4-BE49-F238E27FC236}">
                <a16:creationId xmlns:a16="http://schemas.microsoft.com/office/drawing/2014/main" id="{3438A236-553E-5945-99C8-0F2B6D6672A8}"/>
              </a:ext>
            </a:extLst>
          </p:cNvPr>
          <p:cNvSpPr txBox="1">
            <a:spLocks noChangeArrowheads="1"/>
          </p:cNvSpPr>
          <p:nvPr>
            <p:ph type="body" idx="1"/>
          </p:nvPr>
        </p:nvSpPr>
        <p:spPr>
          <a:xfrm>
            <a:off x="677863" y="4714875"/>
            <a:ext cx="5440362" cy="3898900"/>
          </a:xfrm>
          <a:noFill/>
          <a:ln/>
        </p:spPr>
        <p:txBody>
          <a:bodyPr lIns="94109" tIns="46873" rIns="94109" bIns="46873">
            <a:spAutoFit/>
          </a:bodyPr>
          <a:lstStyle/>
          <a:p>
            <a:pPr marL="228600" indent="-228600" defTabSz="449263">
              <a:lnSpc>
                <a:spcPct val="101000"/>
              </a:lnSpc>
              <a:spcBef>
                <a:spcPts val="375"/>
              </a:spcBef>
              <a:buFont typeface="GE Inspira" pitchFamily="34" charset="0"/>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b="1">
                <a:latin typeface="GE Inspira" pitchFamily="34" charset="0"/>
                <a:cs typeface="Lucida Sans Unicode" panose="020B0602030504020204" pitchFamily="34" charset="0"/>
              </a:rPr>
              <a:t>DEMANDER</a:t>
            </a:r>
          </a:p>
          <a:p>
            <a:pPr marL="228600" indent="-228600" defTabSz="449263">
              <a:lnSpc>
                <a:spcPts val="2013"/>
              </a:lnSpc>
              <a:spcBef>
                <a:spcPts val="375"/>
              </a:spcBef>
              <a:buFont typeface="GE Inspira" pitchFamily="34"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i="1">
                <a:latin typeface="GE Inspira" pitchFamily="34" charset="0"/>
                <a:cs typeface="Lucida Sans Unicode" panose="020B0602030504020204" pitchFamily="34" charset="0"/>
              </a:rPr>
              <a:t>Est-ce que quelqu'un vous a déjà rapporté des informations en ayant l'air de dire “bon travail” ?</a:t>
            </a:r>
          </a:p>
          <a:p>
            <a:pPr marL="228600" indent="-228600" defTabSz="449263">
              <a:lnSpc>
                <a:spcPts val="2013"/>
              </a:lnSpc>
              <a:spcBef>
                <a:spcPts val="375"/>
              </a:spcBef>
              <a:buFont typeface="GE Inspira" pitchFamily="34"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i="1">
                <a:latin typeface="GE Inspira" pitchFamily="34" charset="0"/>
                <a:cs typeface="Lucida Sans Unicode" panose="020B0602030504020204" pitchFamily="34" charset="0"/>
              </a:rPr>
              <a:t>Quel effet cela a-t-il eu ?</a:t>
            </a:r>
          </a:p>
          <a:p>
            <a:pPr marL="228600" indent="-228600" defTabSz="449263">
              <a:lnSpc>
                <a:spcPts val="2013"/>
              </a:lnSpc>
              <a:spcBef>
                <a:spcPts val="375"/>
              </a:spcBef>
              <a:buFont typeface="GE Inspira" pitchFamily="34" charset="0"/>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endParaRPr lang="en-GB" altLang="nl-BE" sz="1000" i="1">
              <a:latin typeface="GE Inspira" pitchFamily="34" charset="0"/>
              <a:cs typeface="Lucida Sans Unicode" panose="020B0602030504020204" pitchFamily="34" charset="0"/>
            </a:endParaRPr>
          </a:p>
          <a:p>
            <a:pPr marL="228600" indent="-228600" defTabSz="449263">
              <a:lnSpc>
                <a:spcPts val="2013"/>
              </a:lnSpc>
              <a:spcBef>
                <a:spcPct val="0"/>
              </a:spcBef>
              <a:buFont typeface="GE Inspira" pitchFamily="34" charset="0"/>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b="1">
                <a:latin typeface="GE Inspira" pitchFamily="34" charset="0"/>
                <a:cs typeface="Lucida Sans Unicode" panose="020B0602030504020204" pitchFamily="34" charset="0"/>
              </a:rPr>
              <a:t>DIRE</a:t>
            </a:r>
          </a:p>
          <a:p>
            <a:pPr marL="228600" indent="-228600" defTabSz="449263">
              <a:lnSpc>
                <a:spcPts val="2013"/>
              </a:lnSpc>
              <a:spcBef>
                <a:spcPts val="375"/>
              </a:spcBef>
              <a:buFont typeface="GE Inspira" pitchFamily="34"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a:latin typeface="GE Inspira" pitchFamily="34" charset="0"/>
                <a:cs typeface="Lucida Sans Unicode" panose="020B0602030504020204" pitchFamily="34" charset="0"/>
              </a:rPr>
              <a:t>L'un des éléments essentiels d'un retour d'informations efficace est de ne pas oublier d'être précis et de s'intéresser aux comportements observables, sans jugements de valeur.  </a:t>
            </a:r>
          </a:p>
          <a:p>
            <a:pPr marL="228600" indent="-228600" defTabSz="449263">
              <a:lnSpc>
                <a:spcPts val="2013"/>
              </a:lnSpc>
              <a:spcBef>
                <a:spcPts val="375"/>
              </a:spcBef>
              <a:buFont typeface="GE Inspira" pitchFamily="34" charset="0"/>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endParaRPr lang="en-GB" altLang="nl-BE" sz="1000">
              <a:latin typeface="GE Inspira" pitchFamily="34" charset="0"/>
              <a:cs typeface="Lucida Sans Unicode" panose="020B0602030504020204" pitchFamily="34" charset="0"/>
            </a:endParaRPr>
          </a:p>
          <a:p>
            <a:pPr marL="228600" indent="-228600" defTabSz="449263">
              <a:lnSpc>
                <a:spcPts val="2013"/>
              </a:lnSpc>
              <a:spcBef>
                <a:spcPct val="0"/>
              </a:spcBef>
              <a:buFont typeface="GE Inspira" pitchFamily="34" charset="0"/>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b="1">
                <a:latin typeface="GE Inspira" pitchFamily="34" charset="0"/>
                <a:cs typeface="Lucida Sans Unicode" panose="020B0602030504020204" pitchFamily="34" charset="0"/>
              </a:rPr>
              <a:t>DEMANDER</a:t>
            </a:r>
          </a:p>
          <a:p>
            <a:pPr marL="228600" indent="-228600" defTabSz="449263">
              <a:lnSpc>
                <a:spcPts val="2013"/>
              </a:lnSpc>
              <a:spcBef>
                <a:spcPts val="375"/>
              </a:spcBef>
              <a:buFont typeface="GE Inspira" pitchFamily="34"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i="1">
                <a:latin typeface="GE Inspira" pitchFamily="34" charset="0"/>
                <a:cs typeface="Lucida Sans Unicode" panose="020B0602030504020204" pitchFamily="34" charset="0"/>
              </a:rPr>
              <a:t>Pourquoi est-ce si important?</a:t>
            </a:r>
          </a:p>
          <a:p>
            <a:pPr marL="228600" indent="-228600" defTabSz="449263">
              <a:lnSpc>
                <a:spcPts val="2013"/>
              </a:lnSpc>
              <a:spcBef>
                <a:spcPts val="375"/>
              </a:spcBef>
              <a:buFont typeface="GE Inspira" pitchFamily="34" charset="0"/>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endParaRPr lang="en-GB" altLang="nl-BE" sz="1000" i="1">
              <a:latin typeface="GE Inspira" pitchFamily="34" charset="0"/>
              <a:cs typeface="Lucida Sans Unicode" panose="020B0602030504020204" pitchFamily="34" charset="0"/>
            </a:endParaRPr>
          </a:p>
          <a:p>
            <a:pPr marL="228600" indent="-228600" defTabSz="449263">
              <a:lnSpc>
                <a:spcPts val="2013"/>
              </a:lnSpc>
              <a:spcBef>
                <a:spcPct val="0"/>
              </a:spcBef>
              <a:buFont typeface="GE Inspira" pitchFamily="34" charset="0"/>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b="1">
                <a:latin typeface="GE Inspira" pitchFamily="34" charset="0"/>
                <a:cs typeface="Lucida Sans Unicode" panose="020B0602030504020204" pitchFamily="34" charset="0"/>
              </a:rPr>
              <a:t>DEMANDER (transition)</a:t>
            </a:r>
          </a:p>
          <a:p>
            <a:pPr marL="228600" indent="-228600" defTabSz="449263">
              <a:lnSpc>
                <a:spcPts val="2013"/>
              </a:lnSpc>
              <a:spcBef>
                <a:spcPts val="375"/>
              </a:spcBef>
              <a:buFont typeface="GE Inspira" pitchFamily="34"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i="1">
                <a:latin typeface="GE Inspira" pitchFamily="34" charset="0"/>
                <a:cs typeface="Lucida Sans Unicode" panose="020B0602030504020204" pitchFamily="34" charset="0"/>
              </a:rPr>
              <a:t>Est-ce que quelqu'un a entendu parler du modèle SOI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9C83677-1F42-2C4C-B883-563A7611CBE6}"/>
              </a:ext>
            </a:extLst>
          </p:cNvPr>
          <p:cNvSpPr>
            <a:spLocks noGrp="1" noChangeArrowheads="1"/>
          </p:cNvSpPr>
          <p:nvPr>
            <p:ph type="sldNum" sz="quarter" idx="5"/>
          </p:nvPr>
        </p:nvSpPr>
        <p:spPr>
          <a:ln/>
        </p:spPr>
        <p:txBody>
          <a:bodyPr/>
          <a:lstStyle/>
          <a:p>
            <a:fld id="{D8147AD1-0DF3-9F43-B79F-FAE1CA2D223E}" type="slidenum">
              <a:rPr lang="nl-NL" altLang="nl-BE"/>
              <a:pPr/>
              <a:t>45</a:t>
            </a:fld>
            <a:endParaRPr lang="nl-NL" altLang="nl-BE"/>
          </a:p>
        </p:txBody>
      </p:sp>
      <p:sp>
        <p:nvSpPr>
          <p:cNvPr id="267266" name="Rectangle 2">
            <a:extLst>
              <a:ext uri="{FF2B5EF4-FFF2-40B4-BE49-F238E27FC236}">
                <a16:creationId xmlns:a16="http://schemas.microsoft.com/office/drawing/2014/main" id="{092E0A7A-E26F-A94D-8326-504A1872AB05}"/>
              </a:ext>
            </a:extLst>
          </p:cNvPr>
          <p:cNvSpPr>
            <a:spLocks noChangeArrowheads="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267267" name="Rectangle 3">
            <a:extLst>
              <a:ext uri="{FF2B5EF4-FFF2-40B4-BE49-F238E27FC236}">
                <a16:creationId xmlns:a16="http://schemas.microsoft.com/office/drawing/2014/main" id="{88E7D3C4-789F-2040-B000-1EDDC2458B08}"/>
              </a:ext>
            </a:extLst>
          </p:cNvPr>
          <p:cNvSpPr>
            <a:spLocks noChangeArrowheads="1"/>
          </p:cNvSpPr>
          <p:nvPr>
            <p:ph type="body" idx="1"/>
          </p:nvPr>
        </p:nvSpPr>
        <p:spPr bwMode="auto">
          <a:xfrm>
            <a:off x="906463" y="4714875"/>
            <a:ext cx="4984750" cy="4467225"/>
          </a:xfrm>
          <a:prstGeom prst="rect">
            <a:avLst/>
          </a:prstGeom>
          <a:solidFill>
            <a:srgbClr val="FFFFFF"/>
          </a:solidFill>
          <a:ln>
            <a:solidFill>
              <a:srgbClr val="000000"/>
            </a:solidFill>
            <a:miter lim="800000"/>
            <a:headEnd/>
            <a:tailEnd/>
          </a:ln>
        </p:spPr>
        <p:txBody>
          <a:bodyPr/>
          <a:lstStyle/>
          <a:p>
            <a:endParaRPr lang="nl-BE" altLang="nl-B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3BAB2D6-B10D-D540-BD3F-22886AFD36F2}"/>
              </a:ext>
            </a:extLst>
          </p:cNvPr>
          <p:cNvSpPr>
            <a:spLocks noGrp="1" noChangeArrowheads="1"/>
          </p:cNvSpPr>
          <p:nvPr>
            <p:ph type="sldNum" sz="quarter" idx="5"/>
          </p:nvPr>
        </p:nvSpPr>
        <p:spPr>
          <a:ln/>
        </p:spPr>
        <p:txBody>
          <a:bodyPr/>
          <a:lstStyle/>
          <a:p>
            <a:fld id="{1A4A683E-8E3A-7146-9841-AC5AE37E1925}" type="slidenum">
              <a:rPr lang="nl-NL" altLang="nl-BE"/>
              <a:pPr/>
              <a:t>51</a:t>
            </a:fld>
            <a:endParaRPr lang="nl-NL" altLang="nl-BE"/>
          </a:p>
        </p:txBody>
      </p:sp>
      <p:sp>
        <p:nvSpPr>
          <p:cNvPr id="277506" name="Rectangle 2">
            <a:extLst>
              <a:ext uri="{FF2B5EF4-FFF2-40B4-BE49-F238E27FC236}">
                <a16:creationId xmlns:a16="http://schemas.microsoft.com/office/drawing/2014/main" id="{DFD1B6E9-D786-FC46-9C3D-0319AFA80C23}"/>
              </a:ext>
            </a:extLst>
          </p:cNvPr>
          <p:cNvSpPr>
            <a:spLocks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277507" name="Rectangle 3">
            <a:extLst>
              <a:ext uri="{FF2B5EF4-FFF2-40B4-BE49-F238E27FC236}">
                <a16:creationId xmlns:a16="http://schemas.microsoft.com/office/drawing/2014/main" id="{D6EF0BC8-AFAA-E94C-AE41-5E6B94D591D6}"/>
              </a:ext>
            </a:extLst>
          </p:cNvPr>
          <p:cNvSpPr>
            <a:spLocks noChangeArrowheads="1"/>
          </p:cNvSpPr>
          <p:nvPr>
            <p:ph type="body" idx="1"/>
          </p:nvPr>
        </p:nvSpPr>
        <p:spPr bwMode="auto">
          <a:xfrm>
            <a:off x="906463" y="4714875"/>
            <a:ext cx="4984750" cy="4467225"/>
          </a:xfrm>
          <a:prstGeom prst="rect">
            <a:avLst/>
          </a:prstGeom>
          <a:solidFill>
            <a:srgbClr val="FFFFFF"/>
          </a:solidFill>
          <a:ln>
            <a:solidFill>
              <a:srgbClr val="000000"/>
            </a:solidFill>
            <a:miter lim="800000"/>
            <a:headEnd/>
            <a:tailEnd/>
          </a:ln>
        </p:spPr>
        <p:txBody>
          <a:bodyPr/>
          <a:lstStyle/>
          <a:p>
            <a:endParaRPr lang="nl-BE" altLang="nl-B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A3C2FB0-191F-F742-9263-EF63E045387E}"/>
              </a:ext>
            </a:extLst>
          </p:cNvPr>
          <p:cNvSpPr>
            <a:spLocks noGrp="1" noChangeArrowheads="1"/>
          </p:cNvSpPr>
          <p:nvPr>
            <p:ph type="sldNum" sz="quarter" idx="5"/>
          </p:nvPr>
        </p:nvSpPr>
        <p:spPr>
          <a:ln/>
        </p:spPr>
        <p:txBody>
          <a:bodyPr/>
          <a:lstStyle/>
          <a:p>
            <a:fld id="{72AE1F36-C801-2B42-9062-F3A90FDD87DA}" type="slidenum">
              <a:rPr lang="nl-NL" altLang="nl-BE"/>
              <a:pPr/>
              <a:t>5</a:t>
            </a:fld>
            <a:endParaRPr lang="nl-NL" altLang="nl-BE"/>
          </a:p>
        </p:txBody>
      </p:sp>
      <p:sp>
        <p:nvSpPr>
          <p:cNvPr id="285698" name="Rectangle 2">
            <a:extLst>
              <a:ext uri="{FF2B5EF4-FFF2-40B4-BE49-F238E27FC236}">
                <a16:creationId xmlns:a16="http://schemas.microsoft.com/office/drawing/2014/main" id="{1F5382D9-9EF1-E947-967E-18DCC72F579C}"/>
              </a:ext>
            </a:extLst>
          </p:cNvPr>
          <p:cNvSpPr>
            <a:spLocks noChangeArrowheads="1" noTextEdit="1"/>
          </p:cNvSpPr>
          <p:nvPr>
            <p:ph type="sldImg"/>
          </p:nvPr>
        </p:nvSpPr>
        <p:spPr>
          <a:xfrm>
            <a:off x="917575" y="744538"/>
            <a:ext cx="4960938" cy="3721100"/>
          </a:xfrm>
          <a:solidFill>
            <a:srgbClr val="FFFFFF"/>
          </a:solidFill>
          <a:ln/>
        </p:spPr>
      </p:sp>
      <p:sp>
        <p:nvSpPr>
          <p:cNvPr id="285699" name="Text Box 3">
            <a:extLst>
              <a:ext uri="{FF2B5EF4-FFF2-40B4-BE49-F238E27FC236}">
                <a16:creationId xmlns:a16="http://schemas.microsoft.com/office/drawing/2014/main" id="{78BE1879-8511-0744-8622-8F934CD89301}"/>
              </a:ext>
            </a:extLst>
          </p:cNvPr>
          <p:cNvSpPr txBox="1">
            <a:spLocks noChangeArrowheads="1"/>
          </p:cNvSpPr>
          <p:nvPr>
            <p:ph type="body" idx="1"/>
          </p:nvPr>
        </p:nvSpPr>
        <p:spPr>
          <a:xfrm>
            <a:off x="677863" y="4714875"/>
            <a:ext cx="5440362" cy="3489325"/>
          </a:xfrm>
          <a:noFill/>
          <a:ln/>
        </p:spPr>
        <p:txBody>
          <a:bodyPr lIns="94109" tIns="46873" rIns="94109" bIns="46873">
            <a:spAutoFit/>
          </a:bodyPr>
          <a:lstStyle/>
          <a:p>
            <a:pPr marL="228600" indent="-228600" defTabSz="449263">
              <a:lnSpc>
                <a:spcPct val="101000"/>
              </a:lnSpc>
              <a:spcBef>
                <a:spcPts val="375"/>
              </a:spcBef>
              <a:buFont typeface="GE Inspira" pitchFamily="34" charset="0"/>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b="1">
                <a:latin typeface="GE Inspira" pitchFamily="34" charset="0"/>
                <a:cs typeface="Lucida Sans Unicode" panose="020B0602030504020204" pitchFamily="34" charset="0"/>
              </a:rPr>
              <a:t>FAIRE</a:t>
            </a:r>
          </a:p>
          <a:p>
            <a:pPr marL="228600" indent="-228600" defTabSz="449263">
              <a:lnSpc>
                <a:spcPts val="2013"/>
              </a:lnSpc>
              <a:spcBef>
                <a:spcPts val="375"/>
              </a:spcBef>
              <a:buFont typeface="GE Inspira" pitchFamily="34"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a:latin typeface="GE Inspira" pitchFamily="34" charset="0"/>
                <a:cs typeface="Lucida Sans Unicode" panose="020B0602030504020204" pitchFamily="34" charset="0"/>
              </a:rPr>
              <a:t>Faites disparaître ce qu'il y avait sur l'écran.</a:t>
            </a:r>
          </a:p>
          <a:p>
            <a:pPr marL="228600" indent="-228600" defTabSz="449263">
              <a:lnSpc>
                <a:spcPts val="2013"/>
              </a:lnSpc>
              <a:spcBef>
                <a:spcPts val="375"/>
              </a:spcBef>
              <a:buFont typeface="GE Inspira" pitchFamily="34" charset="0"/>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endParaRPr lang="en-GB" altLang="nl-BE" sz="1000" b="1">
              <a:latin typeface="GE Inspira" pitchFamily="34" charset="0"/>
              <a:cs typeface="Lucida Sans Unicode" panose="020B0602030504020204" pitchFamily="34" charset="0"/>
            </a:endParaRPr>
          </a:p>
          <a:p>
            <a:pPr marL="228600" indent="-228600" defTabSz="449263">
              <a:lnSpc>
                <a:spcPts val="2013"/>
              </a:lnSpc>
              <a:spcBef>
                <a:spcPts val="375"/>
              </a:spcBef>
              <a:buFont typeface="GE Inspira" pitchFamily="34" charset="0"/>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b="1">
                <a:latin typeface="GE Inspira" pitchFamily="34" charset="0"/>
                <a:cs typeface="Lucida Sans Unicode" panose="020B0602030504020204" pitchFamily="34" charset="0"/>
              </a:rPr>
              <a:t>DEMANDER</a:t>
            </a:r>
          </a:p>
          <a:p>
            <a:pPr marL="228600" indent="-228600" defTabSz="449263">
              <a:lnSpc>
                <a:spcPts val="2013"/>
              </a:lnSpc>
              <a:spcBef>
                <a:spcPts val="375"/>
              </a:spcBef>
              <a:buFont typeface="GE Inspira" pitchFamily="34"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i="1">
                <a:latin typeface="GE Inspira" pitchFamily="34" charset="0"/>
                <a:cs typeface="Lucida Sans Unicode" panose="020B0602030504020204" pitchFamily="34" charset="0"/>
              </a:rPr>
              <a:t>Quelles sont les attitudes à éviter quand on rapporte des informations ?</a:t>
            </a:r>
          </a:p>
          <a:p>
            <a:pPr marL="228600" indent="-228600" defTabSz="449263">
              <a:lnSpc>
                <a:spcPts val="2013"/>
              </a:lnSpc>
              <a:spcBef>
                <a:spcPts val="375"/>
              </a:spcBef>
              <a:buFont typeface="GE Inspira" pitchFamily="34" charset="0"/>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endParaRPr lang="en-GB" altLang="nl-BE" sz="1000" b="1" i="1">
              <a:latin typeface="GE Inspira" pitchFamily="34" charset="0"/>
              <a:cs typeface="Lucida Sans Unicode" panose="020B0602030504020204" pitchFamily="34" charset="0"/>
            </a:endParaRPr>
          </a:p>
          <a:p>
            <a:pPr marL="228600" indent="-228600" defTabSz="449263">
              <a:lnSpc>
                <a:spcPts val="2013"/>
              </a:lnSpc>
              <a:spcBef>
                <a:spcPts val="375"/>
              </a:spcBef>
              <a:buFont typeface="GE Inspira" pitchFamily="34" charset="0"/>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b="1">
                <a:latin typeface="GE Inspira" pitchFamily="34" charset="0"/>
                <a:cs typeface="Lucida Sans Unicode" panose="020B0602030504020204" pitchFamily="34" charset="0"/>
              </a:rPr>
              <a:t>FAIRE</a:t>
            </a:r>
          </a:p>
          <a:p>
            <a:pPr marL="228600" indent="-228600" defTabSz="449263">
              <a:lnSpc>
                <a:spcPts val="2013"/>
              </a:lnSpc>
              <a:spcBef>
                <a:spcPts val="375"/>
              </a:spcBef>
              <a:buFont typeface="GE Inspira" pitchFamily="34"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a:latin typeface="GE Inspira" pitchFamily="34" charset="0"/>
                <a:cs typeface="Lucida Sans Unicode" panose="020B0602030504020204" pitchFamily="34" charset="0"/>
              </a:rPr>
              <a:t>Parcoures les grands points.</a:t>
            </a:r>
          </a:p>
          <a:p>
            <a:pPr marL="228600" indent="-228600" defTabSz="449263">
              <a:lnSpc>
                <a:spcPts val="2013"/>
              </a:lnSpc>
              <a:spcBef>
                <a:spcPts val="375"/>
              </a:spcBef>
              <a:buFont typeface="GE Inspira" pitchFamily="34" charset="0"/>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endParaRPr lang="en-GB" altLang="nl-BE" sz="1000">
              <a:latin typeface="GE Inspira" pitchFamily="34" charset="0"/>
              <a:cs typeface="Lucida Sans Unicode" panose="020B0602030504020204" pitchFamily="34" charset="0"/>
            </a:endParaRPr>
          </a:p>
          <a:p>
            <a:pPr marL="228600" indent="-228600" defTabSz="449263">
              <a:lnSpc>
                <a:spcPts val="2013"/>
              </a:lnSpc>
              <a:spcBef>
                <a:spcPct val="0"/>
              </a:spcBef>
              <a:buFont typeface="GE Inspira" pitchFamily="34" charset="0"/>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b="1">
                <a:latin typeface="GE Inspira" pitchFamily="34" charset="0"/>
                <a:cs typeface="Lucida Sans Unicode" panose="020B0602030504020204" pitchFamily="34" charset="0"/>
              </a:rPr>
              <a:t>DEMANDER</a:t>
            </a:r>
          </a:p>
          <a:p>
            <a:pPr marL="228600" indent="-228600" defTabSz="449263">
              <a:lnSpc>
                <a:spcPts val="2013"/>
              </a:lnSpc>
              <a:spcBef>
                <a:spcPts val="375"/>
              </a:spcBef>
              <a:buFont typeface="GE Inspira" pitchFamily="34"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i="1">
                <a:latin typeface="GE Inspira" pitchFamily="34" charset="0"/>
                <a:cs typeface="Lucida Sans Unicode" panose="020B0602030504020204" pitchFamily="34" charset="0"/>
              </a:rPr>
              <a:t>Qu'ajouteriez-vous à cette liste ?</a:t>
            </a:r>
          </a:p>
          <a:p>
            <a:pPr marL="228600" indent="-228600" defTabSz="449263">
              <a:lnSpc>
                <a:spcPts val="2013"/>
              </a:lnSpc>
              <a:spcBef>
                <a:spcPts val="375"/>
              </a:spcBef>
              <a:buFont typeface="GE Inspira" pitchFamily="34" charset="0"/>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endParaRPr lang="en-GB" altLang="nl-BE" sz="1000" i="1">
              <a:latin typeface="GE Inspira" pitchFamily="34" charset="0"/>
              <a:cs typeface="Lucida Sans Unicode" panose="020B0602030504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4A5F4E8-9C69-5043-BC92-CDB8561CB78A}"/>
              </a:ext>
            </a:extLst>
          </p:cNvPr>
          <p:cNvSpPr>
            <a:spLocks noGrp="1" noChangeArrowheads="1"/>
          </p:cNvSpPr>
          <p:nvPr>
            <p:ph type="sldNum" sz="quarter" idx="5"/>
          </p:nvPr>
        </p:nvSpPr>
        <p:spPr>
          <a:ln/>
        </p:spPr>
        <p:txBody>
          <a:bodyPr/>
          <a:lstStyle/>
          <a:p>
            <a:fld id="{3D376B56-2FA8-7E45-A5C9-AEC56808FF35}" type="slidenum">
              <a:rPr lang="nl-NL" altLang="nl-BE"/>
              <a:pPr/>
              <a:t>6</a:t>
            </a:fld>
            <a:endParaRPr lang="nl-NL" altLang="nl-BE"/>
          </a:p>
        </p:txBody>
      </p:sp>
      <p:sp>
        <p:nvSpPr>
          <p:cNvPr id="287746" name="Rectangle 2">
            <a:extLst>
              <a:ext uri="{FF2B5EF4-FFF2-40B4-BE49-F238E27FC236}">
                <a16:creationId xmlns:a16="http://schemas.microsoft.com/office/drawing/2014/main" id="{33C0B39D-123E-3A4E-86A3-CC0027268A3A}"/>
              </a:ext>
            </a:extLst>
          </p:cNvPr>
          <p:cNvSpPr>
            <a:spLocks noChangeArrowheads="1" noTextEdit="1"/>
          </p:cNvSpPr>
          <p:nvPr>
            <p:ph type="sldImg"/>
          </p:nvPr>
        </p:nvSpPr>
        <p:spPr>
          <a:xfrm>
            <a:off x="917575" y="744538"/>
            <a:ext cx="4960938" cy="3721100"/>
          </a:xfrm>
          <a:solidFill>
            <a:srgbClr val="FFFFFF"/>
          </a:solidFill>
          <a:ln/>
        </p:spPr>
      </p:sp>
      <p:sp>
        <p:nvSpPr>
          <p:cNvPr id="287747" name="Text Box 3">
            <a:extLst>
              <a:ext uri="{FF2B5EF4-FFF2-40B4-BE49-F238E27FC236}">
                <a16:creationId xmlns:a16="http://schemas.microsoft.com/office/drawing/2014/main" id="{0BC5062C-A64C-E54D-8A6A-6A1194914CD2}"/>
              </a:ext>
            </a:extLst>
          </p:cNvPr>
          <p:cNvSpPr txBox="1">
            <a:spLocks noChangeArrowheads="1"/>
          </p:cNvSpPr>
          <p:nvPr>
            <p:ph type="body" idx="1"/>
          </p:nvPr>
        </p:nvSpPr>
        <p:spPr>
          <a:xfrm>
            <a:off x="677863" y="4714875"/>
            <a:ext cx="5440362" cy="3984625"/>
          </a:xfrm>
          <a:noFill/>
          <a:ln/>
        </p:spPr>
        <p:txBody>
          <a:bodyPr lIns="94109" tIns="46873" rIns="94109" bIns="46873">
            <a:spAutoFit/>
          </a:bodyPr>
          <a:lstStyle/>
          <a:p>
            <a:pPr marL="228600" indent="-228600" defTabSz="449263">
              <a:lnSpc>
                <a:spcPct val="95000"/>
              </a:lnSpc>
              <a:spcBef>
                <a:spcPts val="375"/>
              </a:spcBef>
              <a:buFont typeface="GE Inspira" pitchFamily="34" charset="0"/>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b="1">
                <a:latin typeface="GE Inspira" pitchFamily="34" charset="0"/>
                <a:cs typeface="Lucida Sans Unicode" panose="020B0602030504020204" pitchFamily="34" charset="0"/>
              </a:rPr>
              <a:t>DIRE</a:t>
            </a:r>
          </a:p>
          <a:p>
            <a:pPr marL="228600" indent="-228600" defTabSz="449263">
              <a:lnSpc>
                <a:spcPct val="95000"/>
              </a:lnSpc>
              <a:spcBef>
                <a:spcPts val="375"/>
              </a:spcBef>
              <a:buFont typeface="GE Inspira" pitchFamily="34"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a:latin typeface="GE Inspira" pitchFamily="34" charset="0"/>
                <a:cs typeface="Lucida Sans Unicode" panose="020B0602030504020204" pitchFamily="34" charset="0"/>
              </a:rPr>
              <a:t>Le modèle SOI vous fournit un cadre pour garantir que les messages que vous allez faire passer dans votre retour d'informations concernent bien des comportements et il vous donne aussi deux types de renseignements très importants : quel est le standard (la norme) qui a été fixé(e), ou ce que l'on attend du collaborateur et les conséquences des comportements individuels.</a:t>
            </a:r>
          </a:p>
          <a:p>
            <a:pPr marL="228600" indent="-228600" defTabSz="449263">
              <a:lnSpc>
                <a:spcPct val="95000"/>
              </a:lnSpc>
              <a:spcBef>
                <a:spcPct val="0"/>
              </a:spcBef>
              <a:buFont typeface="GE Inspira" pitchFamily="34" charset="0"/>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endParaRPr lang="en-GB" altLang="nl-BE" sz="1000">
              <a:latin typeface="GE Inspira" pitchFamily="34" charset="0"/>
              <a:cs typeface="Lucida Sans Unicode" panose="020B0602030504020204" pitchFamily="34" charset="0"/>
            </a:endParaRPr>
          </a:p>
          <a:p>
            <a:pPr marL="228600" indent="-228600" defTabSz="449263">
              <a:lnSpc>
                <a:spcPct val="95000"/>
              </a:lnSpc>
              <a:spcBef>
                <a:spcPct val="0"/>
              </a:spcBef>
              <a:buFont typeface="GE Inspira" pitchFamily="34" charset="0"/>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b="1">
                <a:latin typeface="GE Inspira" pitchFamily="34" charset="0"/>
                <a:cs typeface="Lucida Sans Unicode" panose="020B0602030504020204" pitchFamily="34" charset="0"/>
              </a:rPr>
              <a:t>DIRE </a:t>
            </a:r>
          </a:p>
          <a:p>
            <a:pPr marL="228600" indent="-228600" defTabSz="449263">
              <a:lnSpc>
                <a:spcPct val="95000"/>
              </a:lnSpc>
              <a:spcBef>
                <a:spcPts val="375"/>
              </a:spcBef>
              <a:buFont typeface="GE Inspira" pitchFamily="34"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b="1">
                <a:latin typeface="GE Inspira" pitchFamily="34" charset="0"/>
                <a:cs typeface="Arial" panose="020B0604020202020204" pitchFamily="34" charset="0"/>
              </a:rPr>
              <a:t>S</a:t>
            </a:r>
            <a:r>
              <a:rPr lang="en-GB" altLang="nl-BE" sz="1000">
                <a:latin typeface="GE Inspira" pitchFamily="34" charset="0"/>
                <a:cs typeface="Arial" panose="020B0604020202020204" pitchFamily="34" charset="0"/>
              </a:rPr>
              <a:t>tandard : cette partie implique de discuter de la norme, de l'objectif, de la politique ou des attentes qui ont été défini(e)s.</a:t>
            </a:r>
          </a:p>
          <a:p>
            <a:pPr marL="228600" indent="-228600" defTabSz="449263">
              <a:lnSpc>
                <a:spcPct val="95000"/>
              </a:lnSpc>
              <a:spcBef>
                <a:spcPts val="375"/>
              </a:spcBef>
              <a:buFont typeface="GE Inspira" pitchFamily="34"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b="1">
                <a:latin typeface="GE Inspira" pitchFamily="34" charset="0"/>
                <a:cs typeface="Arial" panose="020B0604020202020204" pitchFamily="34" charset="0"/>
              </a:rPr>
              <a:t>O</a:t>
            </a:r>
            <a:r>
              <a:rPr lang="en-GB" altLang="nl-BE" sz="1000">
                <a:latin typeface="GE Inspira" pitchFamily="34" charset="0"/>
                <a:cs typeface="Arial" panose="020B0604020202020204" pitchFamily="34" charset="0"/>
              </a:rPr>
              <a:t>bservation : observer un comportement suppose de dire ce qui a été fait ou ce que l'on a observé.  Par exemple : ”J'ai vu …”  “Je vous ai entendu dire …”  “J'ai observé …”  “J'ai lu …”.</a:t>
            </a:r>
          </a:p>
          <a:p>
            <a:pPr marL="228600" indent="-228600" defTabSz="449263">
              <a:lnSpc>
                <a:spcPct val="95000"/>
              </a:lnSpc>
              <a:spcBef>
                <a:spcPts val="375"/>
              </a:spcBef>
              <a:buFont typeface="GE Inspira" pitchFamily="34"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b="1">
                <a:latin typeface="GE Inspira" pitchFamily="34" charset="0"/>
                <a:cs typeface="Arial" panose="020B0604020202020204" pitchFamily="34" charset="0"/>
              </a:rPr>
              <a:t>I</a:t>
            </a:r>
            <a:r>
              <a:rPr lang="en-GB" altLang="nl-BE" sz="1000">
                <a:latin typeface="GE Inspira" pitchFamily="34" charset="0"/>
                <a:cs typeface="Arial" panose="020B0604020202020204" pitchFamily="34" charset="0"/>
              </a:rPr>
              <a:t>mpact : il s'agit de s'intéresser aux effets du comportement ou à l'absence de comportement particulier.</a:t>
            </a:r>
            <a:br>
              <a:rPr lang="en-GB" altLang="nl-BE" sz="1000">
                <a:latin typeface="GE Inspira" pitchFamily="34" charset="0"/>
                <a:cs typeface="Arial" panose="020B0604020202020204" pitchFamily="34" charset="0"/>
              </a:rPr>
            </a:br>
            <a:r>
              <a:rPr lang="en-GB" altLang="nl-BE" sz="1000">
                <a:latin typeface="GE Inspira" pitchFamily="34" charset="0"/>
                <a:cs typeface="Arial" panose="020B0604020202020204" pitchFamily="34" charset="0"/>
              </a:rPr>
              <a:t>Par exemple : ”L'effet provoqué est le suivant …”  “En conséquence …”.</a:t>
            </a:r>
          </a:p>
          <a:p>
            <a:pPr marL="228600" indent="-228600" defTabSz="449263">
              <a:lnSpc>
                <a:spcPct val="95000"/>
              </a:lnSpc>
              <a:spcBef>
                <a:spcPts val="375"/>
              </a:spcBef>
              <a:buFont typeface="GE Inspira" pitchFamily="34" charset="0"/>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endParaRPr lang="en-GB" altLang="nl-BE" sz="1000">
              <a:latin typeface="GE Inspira" pitchFamily="34" charset="0"/>
              <a:cs typeface="Arial" panose="020B0604020202020204" pitchFamily="34" charset="0"/>
            </a:endParaRPr>
          </a:p>
          <a:p>
            <a:pPr marL="228600" indent="-228600" defTabSz="449263">
              <a:lnSpc>
                <a:spcPct val="95000"/>
              </a:lnSpc>
              <a:spcBef>
                <a:spcPct val="0"/>
              </a:spcBef>
              <a:buFont typeface="GE Inspira" pitchFamily="34" charset="0"/>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b="1">
                <a:latin typeface="GE Inspira" pitchFamily="34" charset="0"/>
                <a:cs typeface="Arial" panose="020B0604020202020204" pitchFamily="34" charset="0"/>
              </a:rPr>
              <a:t>FAIRE</a:t>
            </a:r>
          </a:p>
          <a:p>
            <a:pPr marL="228600" indent="-228600" defTabSz="449263">
              <a:lnSpc>
                <a:spcPct val="95000"/>
              </a:lnSpc>
              <a:spcBef>
                <a:spcPts val="375"/>
              </a:spcBef>
              <a:buFont typeface="GE Inspira" pitchFamily="34"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a:latin typeface="GE Inspira" pitchFamily="34" charset="0"/>
                <a:cs typeface="Arial" panose="020B0604020202020204" pitchFamily="34" charset="0"/>
              </a:rPr>
              <a:t>Donnez un exemple de message à faire figurer dans un retour d'informations SOI.</a:t>
            </a:r>
          </a:p>
          <a:p>
            <a:pPr marL="228600" indent="-228600" defTabSz="449263">
              <a:lnSpc>
                <a:spcPct val="95000"/>
              </a:lnSpc>
              <a:spcBef>
                <a:spcPts val="375"/>
              </a:spcBef>
              <a:buFont typeface="GE Inspira" pitchFamily="34" charset="0"/>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endParaRPr lang="en-GB" altLang="nl-BE" sz="1000">
              <a:latin typeface="GE Inspira" pitchFamily="34" charset="0"/>
              <a:cs typeface="Lucida Sans Unicode" panose="020B0602030504020204" pitchFamily="34" charset="0"/>
            </a:endParaRPr>
          </a:p>
          <a:p>
            <a:pPr marL="228600" indent="-228600" defTabSz="449263">
              <a:lnSpc>
                <a:spcPct val="95000"/>
              </a:lnSpc>
              <a:spcBef>
                <a:spcPct val="0"/>
              </a:spcBef>
              <a:buFont typeface="GE Inspira" pitchFamily="34" charset="0"/>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b="1">
                <a:latin typeface="GE Inspira" pitchFamily="34" charset="0"/>
                <a:cs typeface="Lucida Sans Unicode" panose="020B0602030504020204" pitchFamily="34" charset="0"/>
              </a:rPr>
              <a:t>DEMANDER</a:t>
            </a:r>
          </a:p>
          <a:p>
            <a:pPr marL="228600" indent="-228600" defTabSz="449263">
              <a:lnSpc>
                <a:spcPct val="95000"/>
              </a:lnSpc>
              <a:spcBef>
                <a:spcPts val="375"/>
              </a:spcBef>
              <a:buFont typeface="GE Inspira" pitchFamily="34"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i="1">
                <a:latin typeface="GE Inspira" pitchFamily="34" charset="0"/>
                <a:cs typeface="Lucida Sans Unicode" panose="020B0602030504020204" pitchFamily="34" charset="0"/>
              </a:rPr>
              <a:t>Pourquoi le standard et l'impact sont-ils importants ?</a:t>
            </a:r>
          </a:p>
          <a:p>
            <a:pPr marL="228600" indent="-228600" defTabSz="449263">
              <a:lnSpc>
                <a:spcPct val="95000"/>
              </a:lnSpc>
              <a:spcBef>
                <a:spcPts val="375"/>
              </a:spcBef>
              <a:buFont typeface="GE Inspira" pitchFamily="34"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n-GB" altLang="nl-BE" sz="1000" i="1">
                <a:latin typeface="GE Inspira" pitchFamily="34" charset="0"/>
                <a:cs typeface="Lucida Sans Unicode" panose="020B0602030504020204" pitchFamily="34" charset="0"/>
              </a:rPr>
              <a:t>Quelles expériences avez-vous faites quand vous avez utilisé ce type de cadre ?</a:t>
            </a:r>
          </a:p>
          <a:p>
            <a:pPr marL="228600" indent="-228600" defTabSz="449263">
              <a:lnSpc>
                <a:spcPct val="95000"/>
              </a:lnSpc>
              <a:spcBef>
                <a:spcPts val="375"/>
              </a:spcBef>
              <a:buFont typeface="GE Inspira" pitchFamily="34" charset="0"/>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endParaRPr lang="en-GB" altLang="nl-BE" sz="1000" i="1">
              <a:latin typeface="GE Inspira" pitchFamily="34" charset="0"/>
              <a:cs typeface="Lucida Sans Unicode" panose="020B0602030504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C3622E5-2404-5E4E-8137-09C571E2F1E5}"/>
              </a:ext>
            </a:extLst>
          </p:cNvPr>
          <p:cNvSpPr>
            <a:spLocks noGrp="1" noChangeArrowheads="1"/>
          </p:cNvSpPr>
          <p:nvPr>
            <p:ph type="sldNum" sz="quarter" idx="5"/>
          </p:nvPr>
        </p:nvSpPr>
        <p:spPr>
          <a:ln/>
        </p:spPr>
        <p:txBody>
          <a:bodyPr/>
          <a:lstStyle/>
          <a:p>
            <a:fld id="{2CC5F323-A043-9C4D-8482-7C60396E7492}" type="slidenum">
              <a:rPr lang="nl-NL" altLang="nl-BE"/>
              <a:pPr/>
              <a:t>7</a:t>
            </a:fld>
            <a:endParaRPr lang="nl-NL" altLang="nl-BE"/>
          </a:p>
        </p:txBody>
      </p:sp>
      <p:sp>
        <p:nvSpPr>
          <p:cNvPr id="259074" name="Rectangle 2">
            <a:extLst>
              <a:ext uri="{FF2B5EF4-FFF2-40B4-BE49-F238E27FC236}">
                <a16:creationId xmlns:a16="http://schemas.microsoft.com/office/drawing/2014/main" id="{2FEF7931-F9BB-D646-91AF-635641617030}"/>
              </a:ext>
            </a:extLst>
          </p:cNvPr>
          <p:cNvSpPr>
            <a:spLocks noChangeArrowheads="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259075" name="Rectangle 3">
            <a:extLst>
              <a:ext uri="{FF2B5EF4-FFF2-40B4-BE49-F238E27FC236}">
                <a16:creationId xmlns:a16="http://schemas.microsoft.com/office/drawing/2014/main" id="{97B2176F-4487-BD46-BE2A-AD08EB635E48}"/>
              </a:ext>
            </a:extLst>
          </p:cNvPr>
          <p:cNvSpPr>
            <a:spLocks noChangeArrowheads="1"/>
          </p:cNvSpPr>
          <p:nvPr>
            <p:ph type="body" idx="1"/>
          </p:nvPr>
        </p:nvSpPr>
        <p:spPr bwMode="auto">
          <a:xfrm>
            <a:off x="906463" y="4714875"/>
            <a:ext cx="4984750" cy="4467225"/>
          </a:xfrm>
          <a:prstGeom prst="rect">
            <a:avLst/>
          </a:prstGeom>
          <a:solidFill>
            <a:srgbClr val="FFFFFF"/>
          </a:solidFill>
          <a:ln>
            <a:solidFill>
              <a:srgbClr val="000000"/>
            </a:solidFill>
            <a:miter lim="800000"/>
            <a:headEnd/>
            <a:tailEnd/>
          </a:ln>
        </p:spPr>
        <p:txBody>
          <a:bodyPr/>
          <a:lstStyle/>
          <a:p>
            <a:endParaRPr lang="nl-BE" altLang="nl-B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A76FE15-3A37-5B49-8885-DB25AECB180E}"/>
              </a:ext>
            </a:extLst>
          </p:cNvPr>
          <p:cNvSpPr>
            <a:spLocks noGrp="1" noChangeArrowheads="1"/>
          </p:cNvSpPr>
          <p:nvPr>
            <p:ph type="sldNum" sz="quarter" idx="5"/>
          </p:nvPr>
        </p:nvSpPr>
        <p:spPr>
          <a:ln/>
        </p:spPr>
        <p:txBody>
          <a:bodyPr/>
          <a:lstStyle/>
          <a:p>
            <a:fld id="{5A535D5A-34BC-5A40-8E90-4447DAC85933}" type="slidenum">
              <a:rPr lang="nl-NL" altLang="nl-BE"/>
              <a:pPr/>
              <a:t>22</a:t>
            </a:fld>
            <a:endParaRPr lang="nl-NL" altLang="nl-BE"/>
          </a:p>
        </p:txBody>
      </p:sp>
      <p:sp>
        <p:nvSpPr>
          <p:cNvPr id="261122" name="Rectangle 2">
            <a:extLst>
              <a:ext uri="{FF2B5EF4-FFF2-40B4-BE49-F238E27FC236}">
                <a16:creationId xmlns:a16="http://schemas.microsoft.com/office/drawing/2014/main" id="{26A9E792-2431-2C4C-85E7-5BDC30197630}"/>
              </a:ext>
            </a:extLst>
          </p:cNvPr>
          <p:cNvSpPr>
            <a:spLocks noChangeArrowheads="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261123" name="Rectangle 3">
            <a:extLst>
              <a:ext uri="{FF2B5EF4-FFF2-40B4-BE49-F238E27FC236}">
                <a16:creationId xmlns:a16="http://schemas.microsoft.com/office/drawing/2014/main" id="{BB69A7A2-F244-6040-83E2-04774AA6B8C5}"/>
              </a:ext>
            </a:extLst>
          </p:cNvPr>
          <p:cNvSpPr>
            <a:spLocks noChangeArrowheads="1"/>
          </p:cNvSpPr>
          <p:nvPr>
            <p:ph type="body" idx="1"/>
          </p:nvPr>
        </p:nvSpPr>
        <p:spPr bwMode="auto">
          <a:xfrm>
            <a:off x="906463" y="4714875"/>
            <a:ext cx="4984750" cy="4467225"/>
          </a:xfrm>
          <a:prstGeom prst="rect">
            <a:avLst/>
          </a:prstGeom>
          <a:solidFill>
            <a:srgbClr val="FFFFFF"/>
          </a:solidFill>
          <a:ln>
            <a:solidFill>
              <a:srgbClr val="000000"/>
            </a:solidFill>
            <a:miter lim="800000"/>
            <a:headEnd/>
            <a:tailEnd/>
          </a:ln>
        </p:spPr>
        <p:txBody>
          <a:bodyPr/>
          <a:lstStyle/>
          <a:p>
            <a:endParaRPr lang="nl-BE" altLang="nl-B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E06404A-BC66-6041-9288-BB811BF3364D}"/>
              </a:ext>
            </a:extLst>
          </p:cNvPr>
          <p:cNvSpPr>
            <a:spLocks noGrp="1" noChangeArrowheads="1"/>
          </p:cNvSpPr>
          <p:nvPr>
            <p:ph type="sldNum" sz="quarter" idx="5"/>
          </p:nvPr>
        </p:nvSpPr>
        <p:spPr>
          <a:ln/>
        </p:spPr>
        <p:txBody>
          <a:bodyPr/>
          <a:lstStyle/>
          <a:p>
            <a:fld id="{D7B740FD-C88F-844D-9EBD-86B9597E8BA7}" type="slidenum">
              <a:rPr lang="nl-NL" altLang="nl-BE"/>
              <a:pPr/>
              <a:t>23</a:t>
            </a:fld>
            <a:endParaRPr lang="nl-NL" altLang="nl-BE"/>
          </a:p>
        </p:txBody>
      </p:sp>
      <p:sp>
        <p:nvSpPr>
          <p:cNvPr id="141314" name="Rectangle 2">
            <a:extLst>
              <a:ext uri="{FF2B5EF4-FFF2-40B4-BE49-F238E27FC236}">
                <a16:creationId xmlns:a16="http://schemas.microsoft.com/office/drawing/2014/main" id="{DBF1C8F0-E268-AE44-8952-F51E304433E2}"/>
              </a:ext>
            </a:extLst>
          </p:cNvPr>
          <p:cNvSpPr>
            <a:spLocks noChangeArrowheads="1" noTextEdit="1"/>
          </p:cNvSpPr>
          <p:nvPr>
            <p:ph type="sldImg"/>
          </p:nvPr>
        </p:nvSpPr>
        <p:spPr bwMode="auto">
          <a:xfrm>
            <a:off x="917575" y="746125"/>
            <a:ext cx="4962525" cy="3722688"/>
          </a:xfrm>
          <a:prstGeom prst="rect">
            <a:avLst/>
          </a:prstGeom>
          <a:solidFill>
            <a:srgbClr val="FFFFFF"/>
          </a:solidFill>
          <a:ln>
            <a:solidFill>
              <a:srgbClr val="000000"/>
            </a:solidFill>
            <a:miter lim="800000"/>
            <a:headEnd/>
            <a:tailEnd/>
          </a:ln>
        </p:spPr>
      </p:sp>
      <p:sp>
        <p:nvSpPr>
          <p:cNvPr id="141315" name="Rectangle 3">
            <a:extLst>
              <a:ext uri="{FF2B5EF4-FFF2-40B4-BE49-F238E27FC236}">
                <a16:creationId xmlns:a16="http://schemas.microsoft.com/office/drawing/2014/main" id="{94D59207-D85C-C14A-BDB3-A8CB90DA5249}"/>
              </a:ext>
            </a:extLst>
          </p:cNvPr>
          <p:cNvSpPr>
            <a:spLocks noChangeArrowheads="1"/>
          </p:cNvSpPr>
          <p:nvPr>
            <p:ph type="body" idx="1"/>
          </p:nvPr>
        </p:nvSpPr>
        <p:spPr bwMode="auto">
          <a:xfrm>
            <a:off x="908050" y="4716463"/>
            <a:ext cx="4981575" cy="4464050"/>
          </a:xfrm>
          <a:prstGeom prst="rect">
            <a:avLst/>
          </a:prstGeom>
          <a:solidFill>
            <a:srgbClr val="FFFFFF"/>
          </a:solidFill>
          <a:ln>
            <a:solidFill>
              <a:srgbClr val="000000"/>
            </a:solidFill>
            <a:miter lim="800000"/>
            <a:headEnd/>
            <a:tailEnd/>
          </a:ln>
        </p:spPr>
        <p:txBody>
          <a:bodyPr lIns="86393" tIns="43196" rIns="86393" bIns="43196"/>
          <a:lstStyle/>
          <a:p>
            <a:endParaRPr lang="en-GB" altLang="nl-B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C4534CC-A77F-324B-A13D-1C8BC2BC41A2}"/>
              </a:ext>
            </a:extLst>
          </p:cNvPr>
          <p:cNvSpPr>
            <a:spLocks noGrp="1" noChangeArrowheads="1"/>
          </p:cNvSpPr>
          <p:nvPr>
            <p:ph type="sldNum" sz="quarter" idx="5"/>
          </p:nvPr>
        </p:nvSpPr>
        <p:spPr>
          <a:ln/>
        </p:spPr>
        <p:txBody>
          <a:bodyPr/>
          <a:lstStyle/>
          <a:p>
            <a:fld id="{EE4465A9-9D7F-AD47-B2E9-7ECD3D99849E}" type="slidenum">
              <a:rPr lang="nl-NL" altLang="nl-BE"/>
              <a:pPr/>
              <a:t>24</a:t>
            </a:fld>
            <a:endParaRPr lang="nl-NL" altLang="nl-BE"/>
          </a:p>
        </p:txBody>
      </p:sp>
      <p:sp>
        <p:nvSpPr>
          <p:cNvPr id="143362" name="Rectangle 2">
            <a:extLst>
              <a:ext uri="{FF2B5EF4-FFF2-40B4-BE49-F238E27FC236}">
                <a16:creationId xmlns:a16="http://schemas.microsoft.com/office/drawing/2014/main" id="{C387D7DB-CB44-FD4C-8716-10CE40960E2F}"/>
              </a:ext>
            </a:extLst>
          </p:cNvPr>
          <p:cNvSpPr>
            <a:spLocks noChangeArrowheads="1" noTextEdit="1"/>
          </p:cNvSpPr>
          <p:nvPr>
            <p:ph type="sldImg"/>
          </p:nvPr>
        </p:nvSpPr>
        <p:spPr bwMode="auto">
          <a:xfrm>
            <a:off x="917575" y="746125"/>
            <a:ext cx="4962525" cy="3722688"/>
          </a:xfrm>
          <a:prstGeom prst="rect">
            <a:avLst/>
          </a:prstGeom>
          <a:solidFill>
            <a:srgbClr val="FFFFFF"/>
          </a:solidFill>
          <a:ln>
            <a:solidFill>
              <a:srgbClr val="000000"/>
            </a:solidFill>
            <a:miter lim="800000"/>
            <a:headEnd/>
            <a:tailEnd/>
          </a:ln>
        </p:spPr>
      </p:sp>
      <p:sp>
        <p:nvSpPr>
          <p:cNvPr id="143363" name="Rectangle 3">
            <a:extLst>
              <a:ext uri="{FF2B5EF4-FFF2-40B4-BE49-F238E27FC236}">
                <a16:creationId xmlns:a16="http://schemas.microsoft.com/office/drawing/2014/main" id="{2572BFA9-3395-CE4B-B130-2D9A21664293}"/>
              </a:ext>
            </a:extLst>
          </p:cNvPr>
          <p:cNvSpPr>
            <a:spLocks noChangeArrowheads="1"/>
          </p:cNvSpPr>
          <p:nvPr>
            <p:ph type="body" idx="1"/>
          </p:nvPr>
        </p:nvSpPr>
        <p:spPr bwMode="auto">
          <a:xfrm>
            <a:off x="908050" y="4716463"/>
            <a:ext cx="4981575" cy="4464050"/>
          </a:xfrm>
          <a:prstGeom prst="rect">
            <a:avLst/>
          </a:prstGeom>
          <a:solidFill>
            <a:srgbClr val="FFFFFF"/>
          </a:solidFill>
          <a:ln>
            <a:solidFill>
              <a:srgbClr val="000000"/>
            </a:solidFill>
            <a:miter lim="800000"/>
            <a:headEnd/>
            <a:tailEnd/>
          </a:ln>
        </p:spPr>
        <p:txBody>
          <a:bodyPr lIns="86393" tIns="43196" rIns="86393" bIns="43196"/>
          <a:lstStyle/>
          <a:p>
            <a:endParaRPr lang="en-GB" altLang="nl-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216CD6-68A3-F744-BBFF-106FBA5E5BFA}"/>
              </a:ext>
            </a:extLst>
          </p:cNvPr>
          <p:cNvSpPr>
            <a:spLocks noGrp="1"/>
          </p:cNvSpPr>
          <p:nvPr>
            <p:ph type="ctrTitle"/>
          </p:nvPr>
        </p:nvSpPr>
        <p:spPr>
          <a:xfrm>
            <a:off x="1143000" y="1122363"/>
            <a:ext cx="6858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EE4680C5-9A37-2548-94C3-BBE62F39131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Tree>
    <p:extLst>
      <p:ext uri="{BB962C8B-B14F-4D97-AF65-F5344CB8AC3E}">
        <p14:creationId xmlns:p14="http://schemas.microsoft.com/office/powerpoint/2010/main" val="522947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A228E9-5DC5-5E42-9AC2-BC645E3E780B}"/>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3AF21E46-8AAD-BB47-8B69-ED886608D44F}"/>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262969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BEF689A-E0B0-A240-8192-5E52BDA19DE2}"/>
              </a:ext>
            </a:extLst>
          </p:cNvPr>
          <p:cNvSpPr>
            <a:spLocks noGrp="1"/>
          </p:cNvSpPr>
          <p:nvPr>
            <p:ph type="title" orient="vert"/>
          </p:nvPr>
        </p:nvSpPr>
        <p:spPr>
          <a:xfrm>
            <a:off x="6896100" y="0"/>
            <a:ext cx="2019300" cy="5562600"/>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DBDF4A4C-3D12-7949-BEF9-4CFB6A1C3041}"/>
              </a:ext>
            </a:extLst>
          </p:cNvPr>
          <p:cNvSpPr>
            <a:spLocks noGrp="1"/>
          </p:cNvSpPr>
          <p:nvPr>
            <p:ph type="body" orient="vert" idx="1"/>
          </p:nvPr>
        </p:nvSpPr>
        <p:spPr>
          <a:xfrm>
            <a:off x="838200" y="0"/>
            <a:ext cx="5905500" cy="556260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1993175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43A8C2-03BF-D14A-9854-94C5B1F367F4}"/>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B4C3B239-0D43-5A45-B364-02BC715733E3}"/>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397941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C2F9E7-80FD-F849-AB0D-3D688BA7718F}"/>
              </a:ext>
            </a:extLst>
          </p:cNvPr>
          <p:cNvSpPr>
            <a:spLocks noGrp="1"/>
          </p:cNvSpPr>
          <p:nvPr>
            <p:ph type="title"/>
          </p:nvPr>
        </p:nvSpPr>
        <p:spPr>
          <a:xfrm>
            <a:off x="623888" y="1709738"/>
            <a:ext cx="78867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78A13AB6-0E6E-B34C-B010-DC55DBC2EDC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nl-NL"/>
              <a:t>Klikken om de tekststijl van het model te bewerken</a:t>
            </a:r>
          </a:p>
        </p:txBody>
      </p:sp>
    </p:spTree>
    <p:extLst>
      <p:ext uri="{BB962C8B-B14F-4D97-AF65-F5344CB8AC3E}">
        <p14:creationId xmlns:p14="http://schemas.microsoft.com/office/powerpoint/2010/main" val="4233749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7B2649-8F7F-5844-A972-7AE298912697}"/>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2C591526-4B93-BF41-B4FD-9078F766AF0B}"/>
              </a:ext>
            </a:extLst>
          </p:cNvPr>
          <p:cNvSpPr>
            <a:spLocks noGrp="1"/>
          </p:cNvSpPr>
          <p:nvPr>
            <p:ph sz="half" idx="1"/>
          </p:nvPr>
        </p:nvSpPr>
        <p:spPr>
          <a:xfrm>
            <a:off x="838200" y="1447800"/>
            <a:ext cx="3810000" cy="41148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2F51BEFD-E116-E340-8ECB-DFD3D8D062FB}"/>
              </a:ext>
            </a:extLst>
          </p:cNvPr>
          <p:cNvSpPr>
            <a:spLocks noGrp="1"/>
          </p:cNvSpPr>
          <p:nvPr>
            <p:ph sz="half" idx="2"/>
          </p:nvPr>
        </p:nvSpPr>
        <p:spPr>
          <a:xfrm>
            <a:off x="4800600" y="1447800"/>
            <a:ext cx="3810000" cy="41148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579901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E419E8-4830-144E-8D78-DB416953D93A}"/>
              </a:ext>
            </a:extLst>
          </p:cNvPr>
          <p:cNvSpPr>
            <a:spLocks noGrp="1"/>
          </p:cNvSpPr>
          <p:nvPr>
            <p:ph type="title"/>
          </p:nvPr>
        </p:nvSpPr>
        <p:spPr>
          <a:xfrm>
            <a:off x="630238" y="365125"/>
            <a:ext cx="78867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3E14FD33-A213-C043-A498-E79AF651225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C40C7220-DE6F-4D4F-9EF4-DE58F1C5625F}"/>
              </a:ext>
            </a:extLst>
          </p:cNvPr>
          <p:cNvSpPr>
            <a:spLocks noGrp="1"/>
          </p:cNvSpPr>
          <p:nvPr>
            <p:ph sz="half" idx="2"/>
          </p:nvPr>
        </p:nvSpPr>
        <p:spPr>
          <a:xfrm>
            <a:off x="630238" y="2505075"/>
            <a:ext cx="386873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8F5A16B8-093C-1D4C-A35D-D30B3A8FB86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FEA39946-7242-204D-AF81-947D95C40E2A}"/>
              </a:ext>
            </a:extLst>
          </p:cNvPr>
          <p:cNvSpPr>
            <a:spLocks noGrp="1"/>
          </p:cNvSpPr>
          <p:nvPr>
            <p:ph sz="quarter" idx="4"/>
          </p:nvPr>
        </p:nvSpPr>
        <p:spPr>
          <a:xfrm>
            <a:off x="4629150" y="2505075"/>
            <a:ext cx="38877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76954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92ACC4-DFEF-A849-9042-34B83CDA2359}"/>
              </a:ext>
            </a:extLst>
          </p:cNvPr>
          <p:cNvSpPr>
            <a:spLocks noGrp="1"/>
          </p:cNvSpPr>
          <p:nvPr>
            <p:ph type="title"/>
          </p:nvPr>
        </p:nvSpPr>
        <p:spPr/>
        <p:txBody>
          <a:bodyPr/>
          <a:lstStyle/>
          <a:p>
            <a:r>
              <a:rPr lang="nl-NL"/>
              <a:t>Klik om stijl te bewerken</a:t>
            </a:r>
            <a:endParaRPr lang="nl-BE"/>
          </a:p>
        </p:txBody>
      </p:sp>
    </p:spTree>
    <p:extLst>
      <p:ext uri="{BB962C8B-B14F-4D97-AF65-F5344CB8AC3E}">
        <p14:creationId xmlns:p14="http://schemas.microsoft.com/office/powerpoint/2010/main" val="3760423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5521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AE6A7B-E2DC-154E-B938-F760FC21AB1C}"/>
              </a:ext>
            </a:extLst>
          </p:cNvPr>
          <p:cNvSpPr>
            <a:spLocks noGrp="1"/>
          </p:cNvSpPr>
          <p:nvPr>
            <p:ph type="title"/>
          </p:nvPr>
        </p:nvSpPr>
        <p:spPr>
          <a:xfrm>
            <a:off x="630238" y="457200"/>
            <a:ext cx="2949575"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77FFA168-7C84-4346-A5D8-BD556070A9A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8DE54BE0-68BF-764E-9BA2-D197070E717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Tree>
    <p:extLst>
      <p:ext uri="{BB962C8B-B14F-4D97-AF65-F5344CB8AC3E}">
        <p14:creationId xmlns:p14="http://schemas.microsoft.com/office/powerpoint/2010/main" val="2317013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A3E0F3-BEE9-7244-BE0C-66149B3B3D86}"/>
              </a:ext>
            </a:extLst>
          </p:cNvPr>
          <p:cNvSpPr>
            <a:spLocks noGrp="1"/>
          </p:cNvSpPr>
          <p:nvPr>
            <p:ph type="title"/>
          </p:nvPr>
        </p:nvSpPr>
        <p:spPr>
          <a:xfrm>
            <a:off x="630238" y="457200"/>
            <a:ext cx="2949575"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1BAB83F3-70E5-A847-B288-E9A7D75B929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A763F7F6-B4BA-7E4B-8BDF-A1E1BB9AF93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Tree>
    <p:extLst>
      <p:ext uri="{BB962C8B-B14F-4D97-AF65-F5344CB8AC3E}">
        <p14:creationId xmlns:p14="http://schemas.microsoft.com/office/powerpoint/2010/main" val="3981731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a:extLst>
              <a:ext uri="{FF2B5EF4-FFF2-40B4-BE49-F238E27FC236}">
                <a16:creationId xmlns:a16="http://schemas.microsoft.com/office/drawing/2014/main" id="{A9E60CAA-6B5A-104A-9222-5F800170AA57}"/>
              </a:ext>
            </a:extLst>
          </p:cNvPr>
          <p:cNvSpPr>
            <a:spLocks noGrp="1" noChangeArrowheads="1"/>
          </p:cNvSpPr>
          <p:nvPr>
            <p:ph type="body" idx="1"/>
          </p:nvPr>
        </p:nvSpPr>
        <p:spPr bwMode="auto">
          <a:xfrm>
            <a:off x="838200" y="14478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BE"/>
              <a:t>Klik om de opmaakprofielen van de modeltekst te bewerken</a:t>
            </a:r>
          </a:p>
          <a:p>
            <a:pPr lvl="1"/>
            <a:r>
              <a:rPr lang="nl-NL" altLang="nl-BE"/>
              <a:t>Tweede niveau</a:t>
            </a:r>
          </a:p>
          <a:p>
            <a:pPr lvl="2"/>
            <a:r>
              <a:rPr lang="nl-NL" altLang="nl-BE"/>
              <a:t>Derde niveau</a:t>
            </a:r>
          </a:p>
          <a:p>
            <a:pPr lvl="3"/>
            <a:r>
              <a:rPr lang="nl-NL" altLang="nl-BE"/>
              <a:t>Vierde niveau</a:t>
            </a:r>
          </a:p>
          <a:p>
            <a:pPr lvl="4"/>
            <a:r>
              <a:rPr lang="nl-NL" altLang="nl-BE"/>
              <a:t>Vijfde niveau</a:t>
            </a:r>
          </a:p>
        </p:txBody>
      </p:sp>
      <p:sp>
        <p:nvSpPr>
          <p:cNvPr id="1034" name="Rectangle 10">
            <a:extLst>
              <a:ext uri="{FF2B5EF4-FFF2-40B4-BE49-F238E27FC236}">
                <a16:creationId xmlns:a16="http://schemas.microsoft.com/office/drawing/2014/main" id="{3A8D666C-148E-7746-A58F-FF37C5288CBA}"/>
              </a:ext>
            </a:extLst>
          </p:cNvPr>
          <p:cNvSpPr>
            <a:spLocks noChangeArrowheads="1"/>
          </p:cNvSpPr>
          <p:nvPr userDrawn="1"/>
        </p:nvSpPr>
        <p:spPr bwMode="auto">
          <a:xfrm rot="16200000">
            <a:off x="4152900" y="-4152900"/>
            <a:ext cx="838200" cy="9144000"/>
          </a:xfrm>
          <a:prstGeom prst="rect">
            <a:avLst/>
          </a:prstGeom>
          <a:solidFill>
            <a:srgbClr val="D7DFE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1035" name="Rectangle 11">
            <a:extLst>
              <a:ext uri="{FF2B5EF4-FFF2-40B4-BE49-F238E27FC236}">
                <a16:creationId xmlns:a16="http://schemas.microsoft.com/office/drawing/2014/main" id="{BC083711-B42C-B14D-9274-2CCB59E7F8A3}"/>
              </a:ext>
            </a:extLst>
          </p:cNvPr>
          <p:cNvSpPr>
            <a:spLocks noChangeArrowheads="1"/>
          </p:cNvSpPr>
          <p:nvPr userDrawn="1"/>
        </p:nvSpPr>
        <p:spPr bwMode="auto">
          <a:xfrm>
            <a:off x="0" y="6303963"/>
            <a:ext cx="7543800" cy="292100"/>
          </a:xfrm>
          <a:prstGeom prst="rect">
            <a:avLst/>
          </a:prstGeom>
          <a:solidFill>
            <a:srgbClr val="D7DFE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1036" name="Rectangle 12">
            <a:extLst>
              <a:ext uri="{FF2B5EF4-FFF2-40B4-BE49-F238E27FC236}">
                <a16:creationId xmlns:a16="http://schemas.microsoft.com/office/drawing/2014/main" id="{C9EC4BEA-897F-8C49-8EB2-6207452A9C74}"/>
              </a:ext>
            </a:extLst>
          </p:cNvPr>
          <p:cNvSpPr>
            <a:spLocks noChangeArrowheads="1"/>
          </p:cNvSpPr>
          <p:nvPr userDrawn="1"/>
        </p:nvSpPr>
        <p:spPr bwMode="auto">
          <a:xfrm>
            <a:off x="7696200" y="6324600"/>
            <a:ext cx="1447800" cy="533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pic>
        <p:nvPicPr>
          <p:cNvPr id="1037" name="Picture 13" descr="Zenit-2907-LogoPMS_HE02">
            <a:extLst>
              <a:ext uri="{FF2B5EF4-FFF2-40B4-BE49-F238E27FC236}">
                <a16:creationId xmlns:a16="http://schemas.microsoft.com/office/drawing/2014/main" id="{19EFB743-6D55-EF45-B202-2D4AE5B66482}"/>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796213" y="6303963"/>
            <a:ext cx="1219200" cy="439737"/>
          </a:xfrm>
          <a:prstGeom prst="rect">
            <a:avLst/>
          </a:prstGeom>
          <a:noFill/>
          <a:extLst>
            <a:ext uri="{909E8E84-426E-40DD-AFC4-6F175D3DCCD1}">
              <a14:hiddenFill xmlns:a14="http://schemas.microsoft.com/office/drawing/2010/main">
                <a:solidFill>
                  <a:srgbClr val="FFFFFF"/>
                </a:solidFill>
              </a14:hiddenFill>
            </a:ext>
          </a:extLst>
        </p:spPr>
      </p:pic>
      <p:sp>
        <p:nvSpPr>
          <p:cNvPr id="1038" name="Rectangle 14">
            <a:extLst>
              <a:ext uri="{FF2B5EF4-FFF2-40B4-BE49-F238E27FC236}">
                <a16:creationId xmlns:a16="http://schemas.microsoft.com/office/drawing/2014/main" id="{D1CF5BDE-49B8-4C49-AA17-0C57A0B87B4D}"/>
              </a:ext>
            </a:extLst>
          </p:cNvPr>
          <p:cNvSpPr>
            <a:spLocks noChangeArrowheads="1"/>
          </p:cNvSpPr>
          <p:nvPr userDrawn="1"/>
        </p:nvSpPr>
        <p:spPr bwMode="auto">
          <a:xfrm>
            <a:off x="0" y="6400800"/>
            <a:ext cx="7543800" cy="457200"/>
          </a:xfrm>
          <a:prstGeom prst="rect">
            <a:avLst/>
          </a:prstGeom>
          <a:solidFill>
            <a:srgbClr val="07498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1039" name="AutoShape 15">
            <a:extLst>
              <a:ext uri="{FF2B5EF4-FFF2-40B4-BE49-F238E27FC236}">
                <a16:creationId xmlns:a16="http://schemas.microsoft.com/office/drawing/2014/main" id="{C5882188-6547-4348-97ED-C0F6F624C8E6}"/>
              </a:ext>
            </a:extLst>
          </p:cNvPr>
          <p:cNvSpPr>
            <a:spLocks noChangeArrowheads="1"/>
          </p:cNvSpPr>
          <p:nvPr userDrawn="1"/>
        </p:nvSpPr>
        <p:spPr bwMode="auto">
          <a:xfrm>
            <a:off x="0" y="228600"/>
            <a:ext cx="914400" cy="685800"/>
          </a:xfrm>
          <a:prstGeom prst="rtTriangle">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1026" name="Rectangle 2">
            <a:extLst>
              <a:ext uri="{FF2B5EF4-FFF2-40B4-BE49-F238E27FC236}">
                <a16:creationId xmlns:a16="http://schemas.microsoft.com/office/drawing/2014/main" id="{840EFCA1-F7E3-C649-A5CF-94DC025D63C3}"/>
              </a:ext>
            </a:extLst>
          </p:cNvPr>
          <p:cNvSpPr>
            <a:spLocks noGrp="1" noChangeArrowheads="1"/>
          </p:cNvSpPr>
          <p:nvPr>
            <p:ph type="title"/>
          </p:nvPr>
        </p:nvSpPr>
        <p:spPr bwMode="auto">
          <a:xfrm>
            <a:off x="1143000" y="0"/>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nl-BE"/>
              <a:t>Klik om het opmaakprofiel van de modeltitel te bewerken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0" fontAlgn="base">
        <a:spcBef>
          <a:spcPct val="0"/>
        </a:spcBef>
        <a:spcAft>
          <a:spcPct val="0"/>
        </a:spcAft>
        <a:defRPr sz="3000" b="1" kern="1200">
          <a:solidFill>
            <a:srgbClr val="1E4B82"/>
          </a:solidFill>
          <a:latin typeface="+mj-lt"/>
          <a:ea typeface="+mj-ea"/>
          <a:cs typeface="+mj-cs"/>
        </a:defRPr>
      </a:lvl1pPr>
      <a:lvl2pPr algn="r" rtl="0" fontAlgn="base">
        <a:spcBef>
          <a:spcPct val="0"/>
        </a:spcBef>
        <a:spcAft>
          <a:spcPct val="0"/>
        </a:spcAft>
        <a:defRPr sz="3000" b="1">
          <a:solidFill>
            <a:srgbClr val="1E4B82"/>
          </a:solidFill>
          <a:latin typeface="Arial" panose="020B0604020202020204" pitchFamily="34" charset="0"/>
        </a:defRPr>
      </a:lvl2pPr>
      <a:lvl3pPr algn="r" rtl="0" fontAlgn="base">
        <a:spcBef>
          <a:spcPct val="0"/>
        </a:spcBef>
        <a:spcAft>
          <a:spcPct val="0"/>
        </a:spcAft>
        <a:defRPr sz="3000" b="1">
          <a:solidFill>
            <a:srgbClr val="1E4B82"/>
          </a:solidFill>
          <a:latin typeface="Arial" panose="020B0604020202020204" pitchFamily="34" charset="0"/>
        </a:defRPr>
      </a:lvl3pPr>
      <a:lvl4pPr algn="r" rtl="0" fontAlgn="base">
        <a:spcBef>
          <a:spcPct val="0"/>
        </a:spcBef>
        <a:spcAft>
          <a:spcPct val="0"/>
        </a:spcAft>
        <a:defRPr sz="3000" b="1">
          <a:solidFill>
            <a:srgbClr val="1E4B82"/>
          </a:solidFill>
          <a:latin typeface="Arial" panose="020B0604020202020204" pitchFamily="34" charset="0"/>
        </a:defRPr>
      </a:lvl4pPr>
      <a:lvl5pPr algn="r" rtl="0" fontAlgn="base">
        <a:spcBef>
          <a:spcPct val="0"/>
        </a:spcBef>
        <a:spcAft>
          <a:spcPct val="0"/>
        </a:spcAft>
        <a:defRPr sz="3000" b="1">
          <a:solidFill>
            <a:srgbClr val="1E4B82"/>
          </a:solidFill>
          <a:latin typeface="Arial" panose="020B0604020202020204" pitchFamily="34" charset="0"/>
        </a:defRPr>
      </a:lvl5pPr>
      <a:lvl6pPr marL="457200" algn="r" rtl="0" fontAlgn="base">
        <a:spcBef>
          <a:spcPct val="0"/>
        </a:spcBef>
        <a:spcAft>
          <a:spcPct val="0"/>
        </a:spcAft>
        <a:defRPr sz="3000" b="1">
          <a:solidFill>
            <a:srgbClr val="1E4B82"/>
          </a:solidFill>
          <a:latin typeface="Arial" panose="020B0604020202020204" pitchFamily="34" charset="0"/>
        </a:defRPr>
      </a:lvl6pPr>
      <a:lvl7pPr marL="914400" algn="r" rtl="0" fontAlgn="base">
        <a:spcBef>
          <a:spcPct val="0"/>
        </a:spcBef>
        <a:spcAft>
          <a:spcPct val="0"/>
        </a:spcAft>
        <a:defRPr sz="3000" b="1">
          <a:solidFill>
            <a:srgbClr val="1E4B82"/>
          </a:solidFill>
          <a:latin typeface="Arial" panose="020B0604020202020204" pitchFamily="34" charset="0"/>
        </a:defRPr>
      </a:lvl7pPr>
      <a:lvl8pPr marL="1371600" algn="r" rtl="0" fontAlgn="base">
        <a:spcBef>
          <a:spcPct val="0"/>
        </a:spcBef>
        <a:spcAft>
          <a:spcPct val="0"/>
        </a:spcAft>
        <a:defRPr sz="3000" b="1">
          <a:solidFill>
            <a:srgbClr val="1E4B82"/>
          </a:solidFill>
          <a:latin typeface="Arial" panose="020B0604020202020204" pitchFamily="34" charset="0"/>
        </a:defRPr>
      </a:lvl8pPr>
      <a:lvl9pPr marL="1828800" algn="r" rtl="0" fontAlgn="base">
        <a:spcBef>
          <a:spcPct val="0"/>
        </a:spcBef>
        <a:spcAft>
          <a:spcPct val="0"/>
        </a:spcAft>
        <a:defRPr sz="3000" b="1">
          <a:solidFill>
            <a:srgbClr val="1E4B8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rgbClr val="1E4A81"/>
          </a:solidFill>
          <a:latin typeface="+mn-lt"/>
          <a:ea typeface="+mn-ea"/>
          <a:cs typeface="+mn-cs"/>
        </a:defRPr>
      </a:lvl1pPr>
      <a:lvl2pPr marL="742950" indent="-285750" algn="l" rtl="0" fontAlgn="base">
        <a:spcBef>
          <a:spcPct val="20000"/>
        </a:spcBef>
        <a:spcAft>
          <a:spcPct val="0"/>
        </a:spcAft>
        <a:buChar char="–"/>
        <a:defRPr sz="2800" kern="1200">
          <a:solidFill>
            <a:srgbClr val="1E4A81"/>
          </a:solidFill>
          <a:latin typeface="+mn-lt"/>
          <a:ea typeface="+mn-ea"/>
          <a:cs typeface="+mn-cs"/>
        </a:defRPr>
      </a:lvl2pPr>
      <a:lvl3pPr marL="1143000" indent="-228600" algn="l" rtl="0" fontAlgn="base">
        <a:spcBef>
          <a:spcPct val="20000"/>
        </a:spcBef>
        <a:spcAft>
          <a:spcPct val="0"/>
        </a:spcAft>
        <a:buChar char="•"/>
        <a:defRPr sz="2400" kern="1200">
          <a:solidFill>
            <a:srgbClr val="1E4A81"/>
          </a:solidFill>
          <a:latin typeface="+mn-lt"/>
          <a:ea typeface="+mn-ea"/>
          <a:cs typeface="+mn-cs"/>
        </a:defRPr>
      </a:lvl3pPr>
      <a:lvl4pPr marL="1600200" indent="-228600" algn="l" rtl="0" fontAlgn="base">
        <a:spcBef>
          <a:spcPct val="20000"/>
        </a:spcBef>
        <a:spcAft>
          <a:spcPct val="0"/>
        </a:spcAft>
        <a:buChar char="–"/>
        <a:defRPr sz="2000" kern="1200">
          <a:solidFill>
            <a:srgbClr val="1E4A81"/>
          </a:solidFill>
          <a:latin typeface="+mn-lt"/>
          <a:ea typeface="+mn-ea"/>
          <a:cs typeface="+mn-cs"/>
        </a:defRPr>
      </a:lvl4pPr>
      <a:lvl5pPr marL="2057400" indent="-228600" algn="l" rtl="0" fontAlgn="base">
        <a:spcBef>
          <a:spcPct val="20000"/>
        </a:spcBef>
        <a:spcAft>
          <a:spcPct val="0"/>
        </a:spcAft>
        <a:buChar char="»"/>
        <a:defRPr sz="2000" kern="1200">
          <a:solidFill>
            <a:srgbClr val="1E4A8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klanten:06/503-zenit%20corp.%20brochure:Powerpoint:links:ZEN-logo-Neg-CMYK.png" TargetMode="External"/><Relationship Id="rId5" Type="http://schemas.openxmlformats.org/officeDocument/2006/relationships/image" Target="../media/image3.png"/><Relationship Id="rId4" Type="http://schemas.openxmlformats.org/officeDocument/2006/relationships/image" Target="klanten:06/503-zenit%20corp.%20brochure:Powerpoint:links:dirigent.jp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klanten:06/592-zenit%20ppt:Powerpoint:links:driehoek3.jpg"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klanten:06/592-zenit%20ppt:Powerpoint:links:driehoek3.jpg" TargetMode="External"/></Relationships>
</file>

<file path=ppt/slides/_rels/slide3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klanten:06/592-zenit%20ppt:Powerpoint:links:driehoek3.jpg" TargetMode="External"/></Relationships>
</file>

<file path=ppt/slides/_rels/slide3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klanten:06/592-zenit%20ppt:Powerpoint:links:driehoek3.jpg"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klanten:06/503-zenit%20corp.%20brochure:Powerpoint:links:hand.jp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klanten:06/592-zenit%20ppt:Powerpoint:links:driehoek3.jp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2866" name="Picture 2" descr="klanten:06/503-zenit corp. brochure:Powerpoint:links:dirigent.jpg">
            <a:extLst>
              <a:ext uri="{FF2B5EF4-FFF2-40B4-BE49-F238E27FC236}">
                <a16:creationId xmlns:a16="http://schemas.microsoft.com/office/drawing/2014/main" id="{C944343F-CFAD-D743-8921-568433943CB3}"/>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t="27129" r="4192" b="1015"/>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92867" name="Picture 3" descr="klanten:06/503-zenit corp. brochure:Powerpoint:links:ZEN-logo-Neg-CMYK.png">
            <a:extLst>
              <a:ext uri="{FF2B5EF4-FFF2-40B4-BE49-F238E27FC236}">
                <a16:creationId xmlns:a16="http://schemas.microsoft.com/office/drawing/2014/main" id="{396CDAA7-0471-2A4D-AAA8-0EE6FA877ADF}"/>
              </a:ext>
            </a:extLst>
          </p:cNvPr>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3581400" y="762000"/>
            <a:ext cx="2514600" cy="9032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4">
            <a:extLst>
              <a:ext uri="{FF2B5EF4-FFF2-40B4-BE49-F238E27FC236}">
                <a16:creationId xmlns:a16="http://schemas.microsoft.com/office/drawing/2014/main" id="{9B1A97C3-A2E4-8740-AE52-0ACA2C56AA39}"/>
              </a:ext>
            </a:extLst>
          </p:cNvPr>
          <p:cNvSpPr>
            <a:spLocks noGrp="1" noChangeArrowheads="1"/>
          </p:cNvSpPr>
          <p:nvPr>
            <p:ph type="title"/>
          </p:nvPr>
        </p:nvSpPr>
        <p:spPr>
          <a:xfrm>
            <a:off x="1143000" y="152400"/>
            <a:ext cx="7772400" cy="762000"/>
          </a:xfrm>
        </p:spPr>
        <p:txBody>
          <a:bodyPr/>
          <a:lstStyle/>
          <a:p>
            <a:r>
              <a:rPr lang="nl-BE" altLang="nl-BE"/>
              <a:t>Onze definitie (2)</a:t>
            </a:r>
            <a:endParaRPr lang="nl-NL" altLang="nl-BE"/>
          </a:p>
        </p:txBody>
      </p:sp>
      <p:sp>
        <p:nvSpPr>
          <p:cNvPr id="126981" name="Rectangle 5">
            <a:extLst>
              <a:ext uri="{FF2B5EF4-FFF2-40B4-BE49-F238E27FC236}">
                <a16:creationId xmlns:a16="http://schemas.microsoft.com/office/drawing/2014/main" id="{3C3D96D8-C567-B846-888A-495C7FB81449}"/>
              </a:ext>
            </a:extLst>
          </p:cNvPr>
          <p:cNvSpPr>
            <a:spLocks noGrp="1" noChangeArrowheads="1"/>
          </p:cNvSpPr>
          <p:nvPr>
            <p:ph type="body" idx="1"/>
          </p:nvPr>
        </p:nvSpPr>
        <p:spPr/>
        <p:txBody>
          <a:bodyPr/>
          <a:lstStyle/>
          <a:p>
            <a:pPr eaLnBrk="0" hangingPunct="0">
              <a:spcBef>
                <a:spcPct val="50000"/>
              </a:spcBef>
            </a:pPr>
            <a:r>
              <a:rPr lang="en-US" altLang="nl-BE" sz="2400" b="1">
                <a:solidFill>
                  <a:srgbClr val="1E4B82"/>
                </a:solidFill>
              </a:rPr>
              <a:t>houding van niet-beoordeling</a:t>
            </a:r>
          </a:p>
          <a:p>
            <a:pPr eaLnBrk="0" hangingPunct="0">
              <a:spcBef>
                <a:spcPct val="50000"/>
              </a:spcBef>
            </a:pPr>
            <a:r>
              <a:rPr lang="en-US" altLang="nl-BE" sz="2400" b="1">
                <a:solidFill>
                  <a:srgbClr val="1E4B82"/>
                </a:solidFill>
              </a:rPr>
              <a:t>duidelijk en rechtstreeks mededelen van desiderate en non-desiderata alsook van gevoelens, zonder aanval of bedreiging.</a:t>
            </a:r>
          </a:p>
          <a:p>
            <a:pPr>
              <a:buFontTx/>
              <a:buNone/>
            </a:pPr>
            <a:endParaRPr lang="nl-NL" altLang="nl-BE">
              <a:solidFill>
                <a:srgbClr val="1E4B82"/>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Rectangle 4">
            <a:extLst>
              <a:ext uri="{FF2B5EF4-FFF2-40B4-BE49-F238E27FC236}">
                <a16:creationId xmlns:a16="http://schemas.microsoft.com/office/drawing/2014/main" id="{922646A3-81ED-6E41-B526-735C55B79A3E}"/>
              </a:ext>
            </a:extLst>
          </p:cNvPr>
          <p:cNvSpPr>
            <a:spLocks noGrp="1" noChangeArrowheads="1"/>
          </p:cNvSpPr>
          <p:nvPr>
            <p:ph type="title"/>
          </p:nvPr>
        </p:nvSpPr>
        <p:spPr>
          <a:xfrm>
            <a:off x="1143000" y="152400"/>
            <a:ext cx="7772400" cy="762000"/>
          </a:xfrm>
        </p:spPr>
        <p:txBody>
          <a:bodyPr/>
          <a:lstStyle/>
          <a:p>
            <a:r>
              <a:rPr lang="nl-BE" altLang="nl-BE"/>
              <a:t>Assertiviteit concreet</a:t>
            </a:r>
            <a:endParaRPr lang="nl-NL" altLang="nl-BE"/>
          </a:p>
        </p:txBody>
      </p:sp>
      <p:sp>
        <p:nvSpPr>
          <p:cNvPr id="128005" name="Rectangle 5">
            <a:extLst>
              <a:ext uri="{FF2B5EF4-FFF2-40B4-BE49-F238E27FC236}">
                <a16:creationId xmlns:a16="http://schemas.microsoft.com/office/drawing/2014/main" id="{B7CA8DC7-7DB4-6E47-A18C-24A0E304F1A7}"/>
              </a:ext>
            </a:extLst>
          </p:cNvPr>
          <p:cNvSpPr>
            <a:spLocks noGrp="1" noChangeArrowheads="1"/>
          </p:cNvSpPr>
          <p:nvPr>
            <p:ph type="body" idx="1"/>
          </p:nvPr>
        </p:nvSpPr>
        <p:spPr/>
        <p:txBody>
          <a:bodyPr/>
          <a:lstStyle/>
          <a:p>
            <a:pPr eaLnBrk="0" hangingPunct="0">
              <a:spcBef>
                <a:spcPct val="50000"/>
              </a:spcBef>
            </a:pPr>
            <a:r>
              <a:rPr lang="en-US" altLang="nl-BE" sz="2000" b="1">
                <a:solidFill>
                  <a:srgbClr val="1E4B82"/>
                </a:solidFill>
              </a:rPr>
              <a:t>zich niet laten overdonderen</a:t>
            </a:r>
          </a:p>
          <a:p>
            <a:pPr eaLnBrk="0" hangingPunct="0">
              <a:spcBef>
                <a:spcPct val="50000"/>
              </a:spcBef>
            </a:pPr>
            <a:r>
              <a:rPr lang="en-US" altLang="nl-BE" sz="2000" b="1">
                <a:solidFill>
                  <a:srgbClr val="1E4B82"/>
                </a:solidFill>
              </a:rPr>
              <a:t>een niet-verbale assertiviteit uitstralen</a:t>
            </a:r>
          </a:p>
          <a:p>
            <a:pPr eaLnBrk="0" hangingPunct="0">
              <a:spcBef>
                <a:spcPct val="50000"/>
              </a:spcBef>
            </a:pPr>
            <a:r>
              <a:rPr lang="en-US" altLang="nl-BE" sz="2000" b="1">
                <a:solidFill>
                  <a:srgbClr val="1E4B82"/>
                </a:solidFill>
              </a:rPr>
              <a:t>‘echt’ zichzelf zijn, gevoelens niet verbergen</a:t>
            </a:r>
          </a:p>
          <a:p>
            <a:pPr eaLnBrk="0" hangingPunct="0">
              <a:spcBef>
                <a:spcPct val="50000"/>
              </a:spcBef>
            </a:pPr>
            <a:r>
              <a:rPr lang="en-US" altLang="nl-BE" sz="2000" b="1">
                <a:solidFill>
                  <a:srgbClr val="1E4B82"/>
                </a:solidFill>
              </a:rPr>
              <a:t>omgeving beheersen zonder het onmogelijke te vragen</a:t>
            </a:r>
          </a:p>
          <a:p>
            <a:pPr eaLnBrk="0" hangingPunct="0">
              <a:spcBef>
                <a:spcPct val="50000"/>
              </a:spcBef>
            </a:pPr>
            <a:r>
              <a:rPr lang="en-US" altLang="nl-BE" sz="2000" b="1">
                <a:solidFill>
                  <a:srgbClr val="1E4B82"/>
                </a:solidFill>
              </a:rPr>
              <a:t>open kaart spelen (precies en duidelijk)</a:t>
            </a:r>
          </a:p>
          <a:p>
            <a:pPr eaLnBrk="0" hangingPunct="0">
              <a:spcBef>
                <a:spcPct val="50000"/>
              </a:spcBef>
            </a:pPr>
            <a:r>
              <a:rPr lang="en-US" altLang="nl-BE" sz="2000" b="1">
                <a:solidFill>
                  <a:srgbClr val="1E4B82"/>
                </a:solidFill>
              </a:rPr>
              <a:t>naar compromissen zoeken</a:t>
            </a:r>
          </a:p>
          <a:p>
            <a:pPr eaLnBrk="0" hangingPunct="0">
              <a:spcBef>
                <a:spcPct val="50000"/>
              </a:spcBef>
            </a:pPr>
            <a:r>
              <a:rPr lang="en-US" altLang="nl-BE" sz="2000" b="1">
                <a:solidFill>
                  <a:srgbClr val="1E4B82"/>
                </a:solidFill>
              </a:rPr>
              <a:t>zich op zijn/haar gemak voelen in ‘face-to-face’</a:t>
            </a:r>
          </a:p>
          <a:p>
            <a:pPr eaLnBrk="0" hangingPunct="0">
              <a:spcBef>
                <a:spcPct val="50000"/>
              </a:spcBef>
            </a:pPr>
            <a:r>
              <a:rPr lang="en-US" altLang="nl-BE" sz="2000" b="1">
                <a:solidFill>
                  <a:srgbClr val="1E4B82"/>
                </a:solidFill>
              </a:rPr>
              <a:t>relaties gebaseerd op vertrouwen</a:t>
            </a:r>
            <a:endParaRPr lang="nl-NL" altLang="nl-BE" sz="2000">
              <a:solidFill>
                <a:srgbClr val="1E4B82"/>
              </a:solidFill>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8" name="Rectangle 4">
            <a:extLst>
              <a:ext uri="{FF2B5EF4-FFF2-40B4-BE49-F238E27FC236}">
                <a16:creationId xmlns:a16="http://schemas.microsoft.com/office/drawing/2014/main" id="{DEF1DF10-49F5-924D-9163-5EBC61907080}"/>
              </a:ext>
            </a:extLst>
          </p:cNvPr>
          <p:cNvSpPr>
            <a:spLocks noGrp="1" noChangeArrowheads="1"/>
          </p:cNvSpPr>
          <p:nvPr>
            <p:ph type="title"/>
          </p:nvPr>
        </p:nvSpPr>
        <p:spPr>
          <a:xfrm>
            <a:off x="1143000" y="152400"/>
            <a:ext cx="7772400" cy="762000"/>
          </a:xfrm>
        </p:spPr>
        <p:txBody>
          <a:bodyPr/>
          <a:lstStyle/>
          <a:p>
            <a:r>
              <a:rPr lang="nl-BE" altLang="nl-BE"/>
              <a:t>Soorten gedrag</a:t>
            </a:r>
            <a:endParaRPr lang="nl-NL" altLang="nl-BE"/>
          </a:p>
        </p:txBody>
      </p:sp>
      <p:sp>
        <p:nvSpPr>
          <p:cNvPr id="129029" name="Rectangle 5">
            <a:extLst>
              <a:ext uri="{FF2B5EF4-FFF2-40B4-BE49-F238E27FC236}">
                <a16:creationId xmlns:a16="http://schemas.microsoft.com/office/drawing/2014/main" id="{FDD01E25-9D4E-3946-AEB1-1E6AB04FA93F}"/>
              </a:ext>
            </a:extLst>
          </p:cNvPr>
          <p:cNvSpPr>
            <a:spLocks noGrp="1" noChangeArrowheads="1"/>
          </p:cNvSpPr>
          <p:nvPr>
            <p:ph type="body" idx="1"/>
          </p:nvPr>
        </p:nvSpPr>
        <p:spPr/>
        <p:txBody>
          <a:bodyPr/>
          <a:lstStyle/>
          <a:p>
            <a:pPr eaLnBrk="0" hangingPunct="0">
              <a:spcBef>
                <a:spcPct val="50000"/>
              </a:spcBef>
            </a:pPr>
            <a:r>
              <a:rPr lang="en-US" altLang="nl-BE" sz="3600" b="1">
                <a:solidFill>
                  <a:srgbClr val="1E4B82"/>
                </a:solidFill>
              </a:rPr>
              <a:t>Onderdanig</a:t>
            </a:r>
          </a:p>
          <a:p>
            <a:pPr eaLnBrk="0" hangingPunct="0">
              <a:spcBef>
                <a:spcPct val="50000"/>
              </a:spcBef>
            </a:pPr>
            <a:r>
              <a:rPr lang="en-US" altLang="nl-BE" sz="3600" b="1">
                <a:solidFill>
                  <a:srgbClr val="1E4B82"/>
                </a:solidFill>
              </a:rPr>
              <a:t>Agressief</a:t>
            </a:r>
          </a:p>
          <a:p>
            <a:pPr eaLnBrk="0" hangingPunct="0">
              <a:spcBef>
                <a:spcPct val="50000"/>
              </a:spcBef>
            </a:pPr>
            <a:r>
              <a:rPr lang="en-US" altLang="nl-BE" sz="3600" b="1">
                <a:solidFill>
                  <a:srgbClr val="1E4B82"/>
                </a:solidFill>
              </a:rPr>
              <a:t>Assertief</a:t>
            </a:r>
          </a:p>
          <a:p>
            <a:endParaRPr lang="nl-NL" altLang="nl-BE" sz="2800">
              <a:solidFill>
                <a:srgbClr val="1E4B82"/>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2" name="Rectangle 4">
            <a:extLst>
              <a:ext uri="{FF2B5EF4-FFF2-40B4-BE49-F238E27FC236}">
                <a16:creationId xmlns:a16="http://schemas.microsoft.com/office/drawing/2014/main" id="{D9094BD7-926F-7B4D-B07E-3D55681FE018}"/>
              </a:ext>
            </a:extLst>
          </p:cNvPr>
          <p:cNvSpPr>
            <a:spLocks noGrp="1" noChangeArrowheads="1"/>
          </p:cNvSpPr>
          <p:nvPr>
            <p:ph type="title"/>
          </p:nvPr>
        </p:nvSpPr>
        <p:spPr>
          <a:xfrm>
            <a:off x="1143000" y="152400"/>
            <a:ext cx="7772400" cy="762000"/>
          </a:xfrm>
        </p:spPr>
        <p:txBody>
          <a:bodyPr/>
          <a:lstStyle/>
          <a:p>
            <a:r>
              <a:rPr lang="nl-BE" altLang="nl-BE"/>
              <a:t>Kenmerken: onderdanig (1)</a:t>
            </a:r>
            <a:endParaRPr lang="nl-NL" altLang="nl-BE"/>
          </a:p>
        </p:txBody>
      </p:sp>
      <p:sp>
        <p:nvSpPr>
          <p:cNvPr id="130053" name="Rectangle 5">
            <a:extLst>
              <a:ext uri="{FF2B5EF4-FFF2-40B4-BE49-F238E27FC236}">
                <a16:creationId xmlns:a16="http://schemas.microsoft.com/office/drawing/2014/main" id="{DA3AA7B8-5F3F-3E4A-B12E-340DD6E355B5}"/>
              </a:ext>
            </a:extLst>
          </p:cNvPr>
          <p:cNvSpPr>
            <a:spLocks noGrp="1" noChangeArrowheads="1"/>
          </p:cNvSpPr>
          <p:nvPr>
            <p:ph type="body" idx="1"/>
          </p:nvPr>
        </p:nvSpPr>
        <p:spPr/>
        <p:txBody>
          <a:bodyPr/>
          <a:lstStyle/>
          <a:p>
            <a:pPr eaLnBrk="0" hangingPunct="0">
              <a:spcBef>
                <a:spcPct val="50000"/>
              </a:spcBef>
            </a:pPr>
            <a:r>
              <a:rPr lang="en-US" altLang="nl-BE" sz="2400" b="1">
                <a:solidFill>
                  <a:srgbClr val="1E4B82"/>
                </a:solidFill>
              </a:rPr>
              <a:t>lange, verwarde uitleg (meestal om zich te rechtvaardigen)</a:t>
            </a:r>
          </a:p>
          <a:p>
            <a:pPr eaLnBrk="0" hangingPunct="0">
              <a:spcBef>
                <a:spcPct val="50000"/>
              </a:spcBef>
            </a:pPr>
            <a:r>
              <a:rPr lang="en-US" altLang="nl-BE" sz="2400" b="1">
                <a:solidFill>
                  <a:srgbClr val="1E4B82"/>
                </a:solidFill>
              </a:rPr>
              <a:t>‘Ik’-zinnen vermijden of ze afzwakken</a:t>
            </a:r>
          </a:p>
          <a:p>
            <a:pPr eaLnBrk="0" hangingPunct="0">
              <a:spcBef>
                <a:spcPct val="50000"/>
              </a:spcBef>
            </a:pPr>
            <a:r>
              <a:rPr lang="en-US" altLang="nl-BE" sz="2400" b="1">
                <a:solidFill>
                  <a:srgbClr val="1E4B82"/>
                </a:solidFill>
              </a:rPr>
              <a:t>afzwakkende uitdrukkingen of woorden gebruiken</a:t>
            </a:r>
          </a:p>
          <a:p>
            <a:pPr eaLnBrk="0" hangingPunct="0">
              <a:spcBef>
                <a:spcPct val="50000"/>
              </a:spcBef>
            </a:pPr>
            <a:r>
              <a:rPr lang="en-US" altLang="nl-BE" sz="2400" b="1">
                <a:solidFill>
                  <a:srgbClr val="1E4B82"/>
                </a:solidFill>
              </a:rPr>
              <a:t>stopwoorden gebruiken</a:t>
            </a:r>
          </a:p>
          <a:p>
            <a:pPr eaLnBrk="0" hangingPunct="0">
              <a:spcBef>
                <a:spcPct val="50000"/>
              </a:spcBef>
            </a:pPr>
            <a:r>
              <a:rPr lang="en-US" altLang="nl-BE" sz="2400" b="1">
                <a:solidFill>
                  <a:srgbClr val="1E4B82"/>
                </a:solidFill>
              </a:rPr>
              <a:t>zichzelf kleineren</a:t>
            </a:r>
          </a:p>
          <a:p>
            <a:pPr eaLnBrk="0" hangingPunct="0">
              <a:spcBef>
                <a:spcPct val="50000"/>
              </a:spcBef>
            </a:pPr>
            <a:r>
              <a:rPr lang="en-US" altLang="nl-BE" sz="2400" b="1">
                <a:solidFill>
                  <a:srgbClr val="1E4B82"/>
                </a:solidFill>
              </a:rPr>
              <a:t>uitdrukkingen gebruiken die het anderen toelaten om de eigen noden en wensen te negeren.</a:t>
            </a:r>
            <a:endParaRPr lang="nl-NL" altLang="nl-BE" sz="2400">
              <a:solidFill>
                <a:srgbClr val="1E4B82"/>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6" name="Rectangle 4">
            <a:extLst>
              <a:ext uri="{FF2B5EF4-FFF2-40B4-BE49-F238E27FC236}">
                <a16:creationId xmlns:a16="http://schemas.microsoft.com/office/drawing/2014/main" id="{772F4A43-7877-D24E-A097-A99404F4377B}"/>
              </a:ext>
            </a:extLst>
          </p:cNvPr>
          <p:cNvSpPr>
            <a:spLocks noGrp="1" noChangeArrowheads="1"/>
          </p:cNvSpPr>
          <p:nvPr>
            <p:ph type="title"/>
          </p:nvPr>
        </p:nvSpPr>
        <p:spPr>
          <a:xfrm>
            <a:off x="1143000" y="152400"/>
            <a:ext cx="7772400" cy="762000"/>
          </a:xfrm>
        </p:spPr>
        <p:txBody>
          <a:bodyPr/>
          <a:lstStyle/>
          <a:p>
            <a:r>
              <a:rPr lang="nl-BE" altLang="nl-BE"/>
              <a:t>Kenmerken: onderdanig (2)</a:t>
            </a:r>
            <a:endParaRPr lang="nl-NL" altLang="nl-BE"/>
          </a:p>
        </p:txBody>
      </p:sp>
      <p:sp>
        <p:nvSpPr>
          <p:cNvPr id="131077" name="Rectangle 5">
            <a:extLst>
              <a:ext uri="{FF2B5EF4-FFF2-40B4-BE49-F238E27FC236}">
                <a16:creationId xmlns:a16="http://schemas.microsoft.com/office/drawing/2014/main" id="{56BAA8A9-A50D-454D-AB1D-FBF14350AF5C}"/>
              </a:ext>
            </a:extLst>
          </p:cNvPr>
          <p:cNvSpPr>
            <a:spLocks noGrp="1" noChangeArrowheads="1"/>
          </p:cNvSpPr>
          <p:nvPr>
            <p:ph type="body" idx="1"/>
          </p:nvPr>
        </p:nvSpPr>
        <p:spPr/>
        <p:txBody>
          <a:bodyPr/>
          <a:lstStyle/>
          <a:p>
            <a:pPr eaLnBrk="0" hangingPunct="0">
              <a:spcBef>
                <a:spcPct val="50000"/>
              </a:spcBef>
            </a:pPr>
            <a:r>
              <a:rPr lang="en-US" altLang="nl-BE" sz="2000" b="1">
                <a:solidFill>
                  <a:srgbClr val="1E4B82"/>
                </a:solidFill>
              </a:rPr>
              <a:t>Stem:</a:t>
            </a:r>
          </a:p>
          <a:p>
            <a:pPr lvl="2" eaLnBrk="0" hangingPunct="0">
              <a:spcBef>
                <a:spcPct val="50000"/>
              </a:spcBef>
              <a:buFont typeface="Wingdings" pitchFamily="2" charset="2"/>
              <a:buChar char="ü"/>
            </a:pPr>
            <a:r>
              <a:rPr lang="en-US" altLang="nl-BE" sz="1800" b="1">
                <a:solidFill>
                  <a:srgbClr val="1E4B82"/>
                </a:solidFill>
              </a:rPr>
              <a:t>soms trillend</a:t>
            </a:r>
          </a:p>
          <a:p>
            <a:pPr lvl="2" eaLnBrk="0" hangingPunct="0">
              <a:spcBef>
                <a:spcPct val="50000"/>
              </a:spcBef>
              <a:buFont typeface="Wingdings" pitchFamily="2" charset="2"/>
              <a:buChar char="ü"/>
            </a:pPr>
            <a:r>
              <a:rPr lang="en-US" altLang="nl-BE" sz="1800" b="1">
                <a:solidFill>
                  <a:srgbClr val="1E4B82"/>
                </a:solidFill>
              </a:rPr>
              <a:t>klagerige toon</a:t>
            </a:r>
          </a:p>
          <a:p>
            <a:pPr lvl="2" eaLnBrk="0" hangingPunct="0">
              <a:spcBef>
                <a:spcPct val="50000"/>
              </a:spcBef>
              <a:buFont typeface="Wingdings" pitchFamily="2" charset="2"/>
              <a:buChar char="ü"/>
            </a:pPr>
            <a:r>
              <a:rPr lang="en-US" altLang="nl-BE" sz="1800" b="1">
                <a:solidFill>
                  <a:srgbClr val="1E4B82"/>
                </a:solidFill>
              </a:rPr>
              <a:t>vaak saai en monotoon</a:t>
            </a:r>
          </a:p>
          <a:p>
            <a:pPr lvl="2" eaLnBrk="0" hangingPunct="0">
              <a:spcBef>
                <a:spcPct val="50000"/>
              </a:spcBef>
              <a:buFont typeface="Wingdings" pitchFamily="2" charset="2"/>
              <a:buChar char="ü"/>
            </a:pPr>
            <a:r>
              <a:rPr lang="en-US" altLang="nl-BE" sz="1800" b="1">
                <a:solidFill>
                  <a:srgbClr val="1E4B82"/>
                </a:solidFill>
              </a:rPr>
              <a:t>rustig, wegzakkend op einde</a:t>
            </a:r>
          </a:p>
          <a:p>
            <a:pPr eaLnBrk="0" hangingPunct="0">
              <a:spcBef>
                <a:spcPct val="50000"/>
              </a:spcBef>
            </a:pPr>
            <a:r>
              <a:rPr lang="en-US" altLang="nl-BE" sz="2000" b="1">
                <a:solidFill>
                  <a:srgbClr val="1E4B82"/>
                </a:solidFill>
              </a:rPr>
              <a:t>Praten:</a:t>
            </a:r>
          </a:p>
          <a:p>
            <a:pPr lvl="2" eaLnBrk="0" hangingPunct="0">
              <a:spcBef>
                <a:spcPct val="50000"/>
              </a:spcBef>
              <a:buFont typeface="Wingdings" pitchFamily="2" charset="2"/>
              <a:buChar char="ü"/>
            </a:pPr>
            <a:r>
              <a:rPr lang="en-US" altLang="nl-BE" sz="1800" b="1">
                <a:solidFill>
                  <a:srgbClr val="1E4B82"/>
                </a:solidFill>
              </a:rPr>
              <a:t>aarzelend, veel pauzes</a:t>
            </a:r>
          </a:p>
          <a:p>
            <a:pPr lvl="2" eaLnBrk="0" hangingPunct="0">
              <a:spcBef>
                <a:spcPct val="50000"/>
              </a:spcBef>
              <a:buFont typeface="Wingdings" pitchFamily="2" charset="2"/>
              <a:buChar char="ü"/>
            </a:pPr>
            <a:r>
              <a:rPr lang="en-US" altLang="nl-BE" sz="1800" b="1">
                <a:solidFill>
                  <a:srgbClr val="1E4B82"/>
                </a:solidFill>
              </a:rPr>
              <a:t>plotseling van snel naar langzaam</a:t>
            </a:r>
            <a:endParaRPr lang="nl-NL" altLang="nl-BE">
              <a:solidFill>
                <a:srgbClr val="1E4B82"/>
              </a:solidFill>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0" name="Rectangle 4">
            <a:extLst>
              <a:ext uri="{FF2B5EF4-FFF2-40B4-BE49-F238E27FC236}">
                <a16:creationId xmlns:a16="http://schemas.microsoft.com/office/drawing/2014/main" id="{894EA5F6-9C82-5042-A88F-5A45A53074D8}"/>
              </a:ext>
            </a:extLst>
          </p:cNvPr>
          <p:cNvSpPr>
            <a:spLocks noGrp="1" noChangeArrowheads="1"/>
          </p:cNvSpPr>
          <p:nvPr>
            <p:ph type="title"/>
          </p:nvPr>
        </p:nvSpPr>
        <p:spPr>
          <a:xfrm>
            <a:off x="1143000" y="152400"/>
            <a:ext cx="7772400" cy="762000"/>
          </a:xfrm>
        </p:spPr>
        <p:txBody>
          <a:bodyPr/>
          <a:lstStyle/>
          <a:p>
            <a:r>
              <a:rPr lang="nl-BE" altLang="nl-BE"/>
              <a:t>Kenmerken: onderdanig (3)</a:t>
            </a:r>
            <a:endParaRPr lang="nl-NL" altLang="nl-BE"/>
          </a:p>
        </p:txBody>
      </p:sp>
      <p:sp>
        <p:nvSpPr>
          <p:cNvPr id="132101" name="Rectangle 5">
            <a:extLst>
              <a:ext uri="{FF2B5EF4-FFF2-40B4-BE49-F238E27FC236}">
                <a16:creationId xmlns:a16="http://schemas.microsoft.com/office/drawing/2014/main" id="{62EA3D3A-9928-C14B-BE64-41D05A4AB170}"/>
              </a:ext>
            </a:extLst>
          </p:cNvPr>
          <p:cNvSpPr>
            <a:spLocks noGrp="1" noChangeArrowheads="1"/>
          </p:cNvSpPr>
          <p:nvPr>
            <p:ph type="body" idx="1"/>
          </p:nvPr>
        </p:nvSpPr>
        <p:spPr/>
        <p:txBody>
          <a:bodyPr/>
          <a:lstStyle/>
          <a:p>
            <a:pPr eaLnBrk="0" hangingPunct="0">
              <a:lnSpc>
                <a:spcPct val="90000"/>
              </a:lnSpc>
              <a:spcBef>
                <a:spcPct val="50000"/>
              </a:spcBef>
            </a:pPr>
            <a:r>
              <a:rPr lang="en-US" altLang="nl-BE" sz="2400" b="1">
                <a:solidFill>
                  <a:srgbClr val="1E4B82"/>
                </a:solidFill>
              </a:rPr>
              <a:t>Oogcontact:</a:t>
            </a:r>
          </a:p>
          <a:p>
            <a:pPr lvl="2" eaLnBrk="0" hangingPunct="0">
              <a:lnSpc>
                <a:spcPct val="90000"/>
              </a:lnSpc>
              <a:spcBef>
                <a:spcPct val="50000"/>
              </a:spcBef>
              <a:buFont typeface="Wingdings" pitchFamily="2" charset="2"/>
              <a:buChar char="ü"/>
            </a:pPr>
            <a:r>
              <a:rPr lang="en-US" altLang="nl-BE" sz="1800" b="1">
                <a:solidFill>
                  <a:srgbClr val="1E4B82"/>
                </a:solidFill>
              </a:rPr>
              <a:t>ontwijkend</a:t>
            </a:r>
          </a:p>
          <a:p>
            <a:pPr lvl="2" eaLnBrk="0" hangingPunct="0">
              <a:lnSpc>
                <a:spcPct val="90000"/>
              </a:lnSpc>
              <a:spcBef>
                <a:spcPct val="50000"/>
              </a:spcBef>
              <a:buFont typeface="Wingdings" pitchFamily="2" charset="2"/>
              <a:buChar char="ü"/>
            </a:pPr>
            <a:r>
              <a:rPr lang="en-US" altLang="nl-BE" sz="1800" b="1">
                <a:solidFill>
                  <a:srgbClr val="1E4B82"/>
                </a:solidFill>
              </a:rPr>
              <a:t>neergeslagen ogen/hoofd</a:t>
            </a:r>
          </a:p>
          <a:p>
            <a:pPr eaLnBrk="0" hangingPunct="0">
              <a:lnSpc>
                <a:spcPct val="90000"/>
              </a:lnSpc>
              <a:spcBef>
                <a:spcPct val="50000"/>
              </a:spcBef>
            </a:pPr>
            <a:r>
              <a:rPr lang="en-US" altLang="nl-BE" sz="2400" b="1">
                <a:solidFill>
                  <a:srgbClr val="1E4B82"/>
                </a:solidFill>
              </a:rPr>
              <a:t>Lichaamstaal:</a:t>
            </a:r>
          </a:p>
          <a:p>
            <a:pPr lvl="2" eaLnBrk="0" hangingPunct="0">
              <a:lnSpc>
                <a:spcPct val="90000"/>
              </a:lnSpc>
              <a:spcBef>
                <a:spcPct val="50000"/>
              </a:spcBef>
              <a:buFont typeface="Wingdings" pitchFamily="2" charset="2"/>
              <a:buChar char="ü"/>
            </a:pPr>
            <a:r>
              <a:rPr lang="en-US" altLang="nl-BE" sz="1800" b="1">
                <a:solidFill>
                  <a:srgbClr val="1E4B82"/>
                </a:solidFill>
              </a:rPr>
              <a:t>handen wrijven</a:t>
            </a:r>
          </a:p>
          <a:p>
            <a:pPr lvl="2" eaLnBrk="0" hangingPunct="0">
              <a:lnSpc>
                <a:spcPct val="90000"/>
              </a:lnSpc>
              <a:spcBef>
                <a:spcPct val="50000"/>
              </a:spcBef>
              <a:buFont typeface="Wingdings" pitchFamily="2" charset="2"/>
              <a:buChar char="ü"/>
            </a:pPr>
            <a:r>
              <a:rPr lang="en-US" altLang="nl-BE" sz="1800" b="1">
                <a:solidFill>
                  <a:srgbClr val="1E4B82"/>
                </a:solidFill>
              </a:rPr>
              <a:t>opgetrokken schouders</a:t>
            </a:r>
          </a:p>
          <a:p>
            <a:pPr lvl="2" eaLnBrk="0" hangingPunct="0">
              <a:lnSpc>
                <a:spcPct val="90000"/>
              </a:lnSpc>
              <a:spcBef>
                <a:spcPct val="50000"/>
              </a:spcBef>
              <a:buFont typeface="Wingdings" pitchFamily="2" charset="2"/>
              <a:buChar char="ü"/>
            </a:pPr>
            <a:r>
              <a:rPr lang="en-US" altLang="nl-BE" sz="1800" b="1">
                <a:solidFill>
                  <a:srgbClr val="1E4B82"/>
                </a:solidFill>
              </a:rPr>
              <a:t>een stapje achteruit</a:t>
            </a:r>
          </a:p>
          <a:p>
            <a:pPr lvl="2" eaLnBrk="0" hangingPunct="0">
              <a:lnSpc>
                <a:spcPct val="90000"/>
              </a:lnSpc>
              <a:spcBef>
                <a:spcPct val="50000"/>
              </a:spcBef>
              <a:buFont typeface="Wingdings" pitchFamily="2" charset="2"/>
              <a:buChar char="ü"/>
            </a:pPr>
            <a:r>
              <a:rPr lang="en-US" altLang="nl-BE" sz="1800" b="1">
                <a:solidFill>
                  <a:srgbClr val="1E4B82"/>
                </a:solidFill>
              </a:rPr>
              <a:t>hand over mond</a:t>
            </a:r>
          </a:p>
          <a:p>
            <a:pPr lvl="2" eaLnBrk="0" hangingPunct="0">
              <a:lnSpc>
                <a:spcPct val="90000"/>
              </a:lnSpc>
              <a:spcBef>
                <a:spcPct val="50000"/>
              </a:spcBef>
              <a:buFont typeface="Wingdings" pitchFamily="2" charset="2"/>
              <a:buChar char="ü"/>
            </a:pPr>
            <a:r>
              <a:rPr lang="en-US" altLang="nl-BE" sz="1800" b="1">
                <a:solidFill>
                  <a:srgbClr val="1E4B82"/>
                </a:solidFill>
              </a:rPr>
              <a:t>zenuwachtige bewegingen die afleiden</a:t>
            </a:r>
          </a:p>
          <a:p>
            <a:pPr lvl="2" eaLnBrk="0" hangingPunct="0">
              <a:lnSpc>
                <a:spcPct val="90000"/>
              </a:lnSpc>
              <a:spcBef>
                <a:spcPct val="50000"/>
              </a:spcBef>
              <a:buFont typeface="Wingdings" pitchFamily="2" charset="2"/>
              <a:buChar char="ü"/>
            </a:pPr>
            <a:r>
              <a:rPr lang="en-US" altLang="nl-BE" sz="1800" b="1">
                <a:solidFill>
                  <a:srgbClr val="1E4B82"/>
                </a:solidFill>
              </a:rPr>
              <a:t>armen over elkaar</a:t>
            </a:r>
            <a:endParaRPr lang="nl-NL" altLang="nl-BE">
              <a:solidFill>
                <a:srgbClr val="1E4B82"/>
              </a:solidFill>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4" name="Rectangle 4">
            <a:extLst>
              <a:ext uri="{FF2B5EF4-FFF2-40B4-BE49-F238E27FC236}">
                <a16:creationId xmlns:a16="http://schemas.microsoft.com/office/drawing/2014/main" id="{C961E49C-FF57-9A4A-8160-1A326187F349}"/>
              </a:ext>
            </a:extLst>
          </p:cNvPr>
          <p:cNvSpPr>
            <a:spLocks noGrp="1" noChangeArrowheads="1"/>
          </p:cNvSpPr>
          <p:nvPr>
            <p:ph type="title"/>
          </p:nvPr>
        </p:nvSpPr>
        <p:spPr>
          <a:xfrm>
            <a:off x="1143000" y="152400"/>
            <a:ext cx="7772400" cy="762000"/>
          </a:xfrm>
        </p:spPr>
        <p:txBody>
          <a:bodyPr/>
          <a:lstStyle/>
          <a:p>
            <a:r>
              <a:rPr lang="nl-BE" altLang="nl-BE"/>
              <a:t>Kenmerken: agressief (1)</a:t>
            </a:r>
            <a:endParaRPr lang="nl-NL" altLang="nl-BE"/>
          </a:p>
        </p:txBody>
      </p:sp>
      <p:sp>
        <p:nvSpPr>
          <p:cNvPr id="133125" name="Rectangle 5">
            <a:extLst>
              <a:ext uri="{FF2B5EF4-FFF2-40B4-BE49-F238E27FC236}">
                <a16:creationId xmlns:a16="http://schemas.microsoft.com/office/drawing/2014/main" id="{4C6CC749-9F10-5D47-AB88-9E10242D0D12}"/>
              </a:ext>
            </a:extLst>
          </p:cNvPr>
          <p:cNvSpPr>
            <a:spLocks noGrp="1" noChangeArrowheads="1"/>
          </p:cNvSpPr>
          <p:nvPr>
            <p:ph type="body" idx="1"/>
          </p:nvPr>
        </p:nvSpPr>
        <p:spPr/>
        <p:txBody>
          <a:bodyPr/>
          <a:lstStyle/>
          <a:p>
            <a:pPr eaLnBrk="0" hangingPunct="0">
              <a:spcBef>
                <a:spcPct val="50000"/>
              </a:spcBef>
            </a:pPr>
            <a:r>
              <a:rPr lang="en-US" altLang="nl-BE" sz="2400" b="1">
                <a:solidFill>
                  <a:srgbClr val="1E4B82"/>
                </a:solidFill>
              </a:rPr>
              <a:t>excessief ‘ik’-zinnen gebruiken</a:t>
            </a:r>
          </a:p>
          <a:p>
            <a:pPr eaLnBrk="0" hangingPunct="0">
              <a:spcBef>
                <a:spcPct val="50000"/>
              </a:spcBef>
            </a:pPr>
            <a:r>
              <a:rPr lang="en-US" altLang="nl-BE" sz="2400" b="1">
                <a:solidFill>
                  <a:srgbClr val="1E4B82"/>
                </a:solidFill>
              </a:rPr>
              <a:t>mening als feit presenteren</a:t>
            </a:r>
          </a:p>
          <a:p>
            <a:pPr eaLnBrk="0" hangingPunct="0">
              <a:spcBef>
                <a:spcPct val="50000"/>
              </a:spcBef>
            </a:pPr>
            <a:r>
              <a:rPr lang="en-US" altLang="nl-BE" sz="2400" b="1">
                <a:solidFill>
                  <a:srgbClr val="1E4B82"/>
                </a:solidFill>
              </a:rPr>
              <a:t>dreigen</a:t>
            </a:r>
          </a:p>
          <a:p>
            <a:pPr eaLnBrk="0" hangingPunct="0">
              <a:spcBef>
                <a:spcPct val="50000"/>
              </a:spcBef>
            </a:pPr>
            <a:r>
              <a:rPr lang="en-US" altLang="nl-BE" sz="2400" b="1">
                <a:solidFill>
                  <a:srgbClr val="1E4B82"/>
                </a:solidFill>
              </a:rPr>
              <a:t>anderen kleineren</a:t>
            </a:r>
          </a:p>
          <a:p>
            <a:pPr eaLnBrk="0" hangingPunct="0">
              <a:spcBef>
                <a:spcPct val="50000"/>
              </a:spcBef>
            </a:pPr>
            <a:r>
              <a:rPr lang="en-US" altLang="nl-BE" sz="2400" b="1">
                <a:solidFill>
                  <a:srgbClr val="1E4B82"/>
                </a:solidFill>
              </a:rPr>
              <a:t>veel gebruik van het woord ‘moeten’</a:t>
            </a:r>
          </a:p>
          <a:p>
            <a:pPr eaLnBrk="0" hangingPunct="0">
              <a:spcBef>
                <a:spcPct val="50000"/>
              </a:spcBef>
            </a:pPr>
            <a:r>
              <a:rPr lang="en-US" altLang="nl-BE" sz="2400" b="1">
                <a:solidFill>
                  <a:srgbClr val="1E4B82"/>
                </a:solidFill>
              </a:rPr>
              <a:t>graag de schuld op anderen schuiven</a:t>
            </a:r>
            <a:endParaRPr lang="nl-NL" altLang="nl-BE" sz="2400">
              <a:solidFill>
                <a:srgbClr val="1E4B82"/>
              </a:solidFill>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8" name="Rectangle 4">
            <a:extLst>
              <a:ext uri="{FF2B5EF4-FFF2-40B4-BE49-F238E27FC236}">
                <a16:creationId xmlns:a16="http://schemas.microsoft.com/office/drawing/2014/main" id="{213B2D7F-F0B9-8447-B2AF-0AD012F7EA49}"/>
              </a:ext>
            </a:extLst>
          </p:cNvPr>
          <p:cNvSpPr>
            <a:spLocks noGrp="1" noChangeArrowheads="1"/>
          </p:cNvSpPr>
          <p:nvPr>
            <p:ph type="title"/>
          </p:nvPr>
        </p:nvSpPr>
        <p:spPr>
          <a:xfrm>
            <a:off x="1143000" y="152400"/>
            <a:ext cx="7772400" cy="762000"/>
          </a:xfrm>
        </p:spPr>
        <p:txBody>
          <a:bodyPr/>
          <a:lstStyle/>
          <a:p>
            <a:r>
              <a:rPr lang="nl-BE" altLang="nl-BE"/>
              <a:t>Kenmerken: agressief (2)</a:t>
            </a:r>
            <a:endParaRPr lang="nl-NL" altLang="nl-BE"/>
          </a:p>
        </p:txBody>
      </p:sp>
      <p:sp>
        <p:nvSpPr>
          <p:cNvPr id="134149" name="Rectangle 5">
            <a:extLst>
              <a:ext uri="{FF2B5EF4-FFF2-40B4-BE49-F238E27FC236}">
                <a16:creationId xmlns:a16="http://schemas.microsoft.com/office/drawing/2014/main" id="{BD99F813-3B2E-804F-8C24-A0F4F21E4E2D}"/>
              </a:ext>
            </a:extLst>
          </p:cNvPr>
          <p:cNvSpPr>
            <a:spLocks noGrp="1" noChangeArrowheads="1"/>
          </p:cNvSpPr>
          <p:nvPr>
            <p:ph type="body" idx="1"/>
          </p:nvPr>
        </p:nvSpPr>
        <p:spPr/>
        <p:txBody>
          <a:bodyPr/>
          <a:lstStyle/>
          <a:p>
            <a:pPr eaLnBrk="0" hangingPunct="0">
              <a:spcBef>
                <a:spcPct val="50000"/>
              </a:spcBef>
            </a:pPr>
            <a:r>
              <a:rPr lang="en-US" altLang="nl-BE" sz="2000" b="1">
                <a:solidFill>
                  <a:srgbClr val="1E4B82"/>
                </a:solidFill>
              </a:rPr>
              <a:t>Stem:</a:t>
            </a:r>
          </a:p>
          <a:p>
            <a:pPr lvl="2" eaLnBrk="0" hangingPunct="0">
              <a:spcBef>
                <a:spcPct val="50000"/>
              </a:spcBef>
              <a:buFont typeface="Wingdings" pitchFamily="2" charset="2"/>
              <a:buChar char="ü"/>
            </a:pPr>
            <a:r>
              <a:rPr lang="en-US" altLang="nl-BE" sz="1800" b="1">
                <a:solidFill>
                  <a:srgbClr val="1E4B82"/>
                </a:solidFill>
              </a:rPr>
              <a:t>vastbesloten</a:t>
            </a:r>
          </a:p>
          <a:p>
            <a:pPr lvl="2" eaLnBrk="0" hangingPunct="0">
              <a:spcBef>
                <a:spcPct val="50000"/>
              </a:spcBef>
              <a:buFont typeface="Wingdings" pitchFamily="2" charset="2"/>
              <a:buChar char="ü"/>
            </a:pPr>
            <a:r>
              <a:rPr lang="en-US" altLang="nl-BE" sz="1800" b="1">
                <a:solidFill>
                  <a:srgbClr val="1E4B82"/>
                </a:solidFill>
              </a:rPr>
              <a:t>sarcastisch, soms koud</a:t>
            </a:r>
          </a:p>
          <a:p>
            <a:pPr lvl="2" eaLnBrk="0" hangingPunct="0">
              <a:spcBef>
                <a:spcPct val="50000"/>
              </a:spcBef>
              <a:buFont typeface="Wingdings" pitchFamily="2" charset="2"/>
              <a:buChar char="ü"/>
            </a:pPr>
            <a:r>
              <a:rPr lang="en-US" altLang="nl-BE" sz="1800" b="1">
                <a:solidFill>
                  <a:srgbClr val="1E4B82"/>
                </a:solidFill>
              </a:rPr>
              <a:t>hard en scherp</a:t>
            </a:r>
          </a:p>
          <a:p>
            <a:pPr lvl="2" eaLnBrk="0" hangingPunct="0">
              <a:spcBef>
                <a:spcPct val="50000"/>
              </a:spcBef>
              <a:buFont typeface="Wingdings" pitchFamily="2" charset="2"/>
              <a:buChar char="ü"/>
            </a:pPr>
            <a:r>
              <a:rPr lang="en-US" altLang="nl-BE" sz="1800" b="1">
                <a:solidFill>
                  <a:srgbClr val="1E4B82"/>
                </a:solidFill>
              </a:rPr>
              <a:t>stijgt naar het einde, soms schreeuwend </a:t>
            </a:r>
          </a:p>
          <a:p>
            <a:pPr eaLnBrk="0" hangingPunct="0">
              <a:spcBef>
                <a:spcPct val="50000"/>
              </a:spcBef>
            </a:pPr>
            <a:r>
              <a:rPr lang="en-US" altLang="nl-BE" sz="2000" b="1">
                <a:solidFill>
                  <a:srgbClr val="1E4B82"/>
                </a:solidFill>
              </a:rPr>
              <a:t> Praten:</a:t>
            </a:r>
          </a:p>
          <a:p>
            <a:pPr lvl="2" eaLnBrk="0" hangingPunct="0">
              <a:spcBef>
                <a:spcPct val="50000"/>
              </a:spcBef>
              <a:buFont typeface="Wingdings" pitchFamily="2" charset="2"/>
              <a:buChar char="ü"/>
            </a:pPr>
            <a:r>
              <a:rPr lang="en-US" altLang="nl-BE" sz="1800" b="1">
                <a:solidFill>
                  <a:srgbClr val="1E4B82"/>
                </a:solidFill>
              </a:rPr>
              <a:t>vloeiend, weinig aarzelingen</a:t>
            </a:r>
          </a:p>
          <a:p>
            <a:pPr lvl="2" eaLnBrk="0" hangingPunct="0">
              <a:spcBef>
                <a:spcPct val="50000"/>
              </a:spcBef>
              <a:buFont typeface="Wingdings" pitchFamily="2" charset="2"/>
              <a:buChar char="ü"/>
            </a:pPr>
            <a:r>
              <a:rPr lang="en-US" altLang="nl-BE" sz="1800" b="1">
                <a:solidFill>
                  <a:srgbClr val="1E4B82"/>
                </a:solidFill>
              </a:rPr>
              <a:t>abrupt, afgebeten</a:t>
            </a:r>
          </a:p>
          <a:p>
            <a:pPr lvl="2" eaLnBrk="0" hangingPunct="0">
              <a:spcBef>
                <a:spcPct val="50000"/>
              </a:spcBef>
              <a:buFont typeface="Wingdings" pitchFamily="2" charset="2"/>
              <a:buChar char="ü"/>
            </a:pPr>
            <a:r>
              <a:rPr lang="en-US" altLang="nl-BE" sz="1800" b="1">
                <a:solidFill>
                  <a:srgbClr val="1E4B82"/>
                </a:solidFill>
              </a:rPr>
              <a:t>snel</a:t>
            </a:r>
            <a:endParaRPr lang="nl-NL" altLang="nl-BE">
              <a:solidFill>
                <a:srgbClr val="1E4B82"/>
              </a:solidFill>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a:extLst>
              <a:ext uri="{FF2B5EF4-FFF2-40B4-BE49-F238E27FC236}">
                <a16:creationId xmlns:a16="http://schemas.microsoft.com/office/drawing/2014/main" id="{96185E6F-186C-E24A-9978-175FD2884814}"/>
              </a:ext>
            </a:extLst>
          </p:cNvPr>
          <p:cNvSpPr>
            <a:spLocks noGrp="1" noChangeArrowheads="1"/>
          </p:cNvSpPr>
          <p:nvPr>
            <p:ph type="title"/>
          </p:nvPr>
        </p:nvSpPr>
        <p:spPr>
          <a:xfrm>
            <a:off x="1143000" y="152400"/>
            <a:ext cx="7772400" cy="762000"/>
          </a:xfrm>
        </p:spPr>
        <p:txBody>
          <a:bodyPr/>
          <a:lstStyle/>
          <a:p>
            <a:r>
              <a:rPr lang="nl-BE" altLang="nl-BE"/>
              <a:t>Kenmerken: agressief (3)</a:t>
            </a:r>
            <a:endParaRPr lang="nl-NL" altLang="nl-BE"/>
          </a:p>
        </p:txBody>
      </p:sp>
      <p:sp>
        <p:nvSpPr>
          <p:cNvPr id="135173" name="Rectangle 5">
            <a:extLst>
              <a:ext uri="{FF2B5EF4-FFF2-40B4-BE49-F238E27FC236}">
                <a16:creationId xmlns:a16="http://schemas.microsoft.com/office/drawing/2014/main" id="{27357316-A600-2B43-8D77-95379E5EB9BA}"/>
              </a:ext>
            </a:extLst>
          </p:cNvPr>
          <p:cNvSpPr>
            <a:spLocks noGrp="1" noChangeArrowheads="1"/>
          </p:cNvSpPr>
          <p:nvPr>
            <p:ph type="body" idx="1"/>
          </p:nvPr>
        </p:nvSpPr>
        <p:spPr/>
        <p:txBody>
          <a:bodyPr/>
          <a:lstStyle/>
          <a:p>
            <a:pPr eaLnBrk="0" hangingPunct="0">
              <a:spcBef>
                <a:spcPct val="50000"/>
              </a:spcBef>
            </a:pPr>
            <a:r>
              <a:rPr lang="en-US" altLang="nl-BE" sz="2400" b="1">
                <a:solidFill>
                  <a:srgbClr val="1E4B82"/>
                </a:solidFill>
              </a:rPr>
              <a:t>Oogcontact:</a:t>
            </a:r>
          </a:p>
          <a:p>
            <a:pPr lvl="2" eaLnBrk="0" hangingPunct="0">
              <a:spcBef>
                <a:spcPct val="50000"/>
              </a:spcBef>
              <a:buFont typeface="Wingdings" pitchFamily="2" charset="2"/>
              <a:buChar char="ü"/>
            </a:pPr>
            <a:r>
              <a:rPr lang="en-US" altLang="nl-BE" sz="1800" b="1">
                <a:solidFill>
                  <a:srgbClr val="1E4B82"/>
                </a:solidFill>
              </a:rPr>
              <a:t>dominerend</a:t>
            </a:r>
          </a:p>
          <a:p>
            <a:pPr lvl="2" eaLnBrk="0" hangingPunct="0">
              <a:spcBef>
                <a:spcPct val="50000"/>
              </a:spcBef>
              <a:buFont typeface="Wingdings" pitchFamily="2" charset="2"/>
              <a:buChar char="ü"/>
            </a:pPr>
            <a:r>
              <a:rPr lang="en-US" altLang="nl-BE" sz="1800" b="1">
                <a:solidFill>
                  <a:srgbClr val="1E4B82"/>
                </a:solidFill>
              </a:rPr>
              <a:t>probeert iemand ‘weg te staren’</a:t>
            </a:r>
          </a:p>
          <a:p>
            <a:pPr eaLnBrk="0" hangingPunct="0">
              <a:spcBef>
                <a:spcPct val="50000"/>
              </a:spcBef>
            </a:pPr>
            <a:r>
              <a:rPr lang="en-US" altLang="nl-BE" sz="2400" b="1">
                <a:solidFill>
                  <a:srgbClr val="1E4B82"/>
                </a:solidFill>
              </a:rPr>
              <a:t>Lichaamstaal:</a:t>
            </a:r>
          </a:p>
          <a:p>
            <a:pPr lvl="2" eaLnBrk="0" hangingPunct="0">
              <a:spcBef>
                <a:spcPct val="50000"/>
              </a:spcBef>
              <a:buFont typeface="Wingdings" pitchFamily="2" charset="2"/>
              <a:buChar char="ü"/>
            </a:pPr>
            <a:r>
              <a:rPr lang="en-US" altLang="nl-BE" sz="1800" b="1">
                <a:solidFill>
                  <a:srgbClr val="1E4B82"/>
                </a:solidFill>
              </a:rPr>
              <a:t>wijst met vinger</a:t>
            </a:r>
          </a:p>
          <a:p>
            <a:pPr lvl="2" eaLnBrk="0" hangingPunct="0">
              <a:spcBef>
                <a:spcPct val="50000"/>
              </a:spcBef>
              <a:buFont typeface="Wingdings" pitchFamily="2" charset="2"/>
              <a:buChar char="ü"/>
            </a:pPr>
            <a:r>
              <a:rPr lang="en-US" altLang="nl-BE" sz="1800" b="1">
                <a:solidFill>
                  <a:srgbClr val="1E4B82"/>
                </a:solidFill>
              </a:rPr>
              <a:t>slaat op tafel</a:t>
            </a:r>
          </a:p>
          <a:p>
            <a:pPr lvl="2" eaLnBrk="0" hangingPunct="0">
              <a:spcBef>
                <a:spcPct val="50000"/>
              </a:spcBef>
              <a:buFont typeface="Wingdings" pitchFamily="2" charset="2"/>
              <a:buChar char="ü"/>
            </a:pPr>
            <a:r>
              <a:rPr lang="en-US" altLang="nl-BE" sz="1800" b="1">
                <a:solidFill>
                  <a:srgbClr val="1E4B82"/>
                </a:solidFill>
              </a:rPr>
              <a:t>staat rechtop of leunt voorover</a:t>
            </a:r>
          </a:p>
          <a:p>
            <a:pPr lvl="2" eaLnBrk="0" hangingPunct="0">
              <a:spcBef>
                <a:spcPct val="50000"/>
              </a:spcBef>
              <a:buFont typeface="Wingdings" pitchFamily="2" charset="2"/>
              <a:buChar char="ü"/>
            </a:pPr>
            <a:r>
              <a:rPr lang="en-US" altLang="nl-BE" sz="1800" b="1">
                <a:solidFill>
                  <a:srgbClr val="1E4B82"/>
                </a:solidFill>
              </a:rPr>
              <a:t>loopt ongeduldig rond</a:t>
            </a:r>
          </a:p>
          <a:p>
            <a:pPr lvl="2" eaLnBrk="0" hangingPunct="0">
              <a:spcBef>
                <a:spcPct val="50000"/>
              </a:spcBef>
              <a:buFont typeface="Wingdings" pitchFamily="2" charset="2"/>
              <a:buChar char="ü"/>
            </a:pPr>
            <a:r>
              <a:rPr lang="en-US" altLang="nl-BE" sz="1800" b="1">
                <a:solidFill>
                  <a:srgbClr val="1E4B82"/>
                </a:solidFill>
              </a:rPr>
              <a:t>armen over elkaar</a:t>
            </a:r>
            <a:endParaRPr lang="nl-NL" altLang="nl-BE">
              <a:solidFill>
                <a:srgbClr val="1E4B82"/>
              </a:solidFill>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6" name="Rectangle 4">
            <a:extLst>
              <a:ext uri="{FF2B5EF4-FFF2-40B4-BE49-F238E27FC236}">
                <a16:creationId xmlns:a16="http://schemas.microsoft.com/office/drawing/2014/main" id="{0CAA6871-C13E-0246-9737-FF1BDFC06BAC}"/>
              </a:ext>
            </a:extLst>
          </p:cNvPr>
          <p:cNvSpPr>
            <a:spLocks noGrp="1" noChangeArrowheads="1"/>
          </p:cNvSpPr>
          <p:nvPr>
            <p:ph type="title"/>
          </p:nvPr>
        </p:nvSpPr>
        <p:spPr>
          <a:xfrm>
            <a:off x="1143000" y="152400"/>
            <a:ext cx="7772400" cy="762000"/>
          </a:xfrm>
        </p:spPr>
        <p:txBody>
          <a:bodyPr/>
          <a:lstStyle/>
          <a:p>
            <a:r>
              <a:rPr lang="nl-BE" altLang="nl-BE"/>
              <a:t>Kenmerken: assertief (1)</a:t>
            </a:r>
            <a:endParaRPr lang="nl-NL" altLang="nl-BE"/>
          </a:p>
        </p:txBody>
      </p:sp>
      <p:sp>
        <p:nvSpPr>
          <p:cNvPr id="136197" name="Rectangle 5">
            <a:extLst>
              <a:ext uri="{FF2B5EF4-FFF2-40B4-BE49-F238E27FC236}">
                <a16:creationId xmlns:a16="http://schemas.microsoft.com/office/drawing/2014/main" id="{3FA03735-57CE-1D42-9865-B8250A8A6080}"/>
              </a:ext>
            </a:extLst>
          </p:cNvPr>
          <p:cNvSpPr>
            <a:spLocks noGrp="1" noChangeArrowheads="1"/>
          </p:cNvSpPr>
          <p:nvPr>
            <p:ph type="body" idx="1"/>
          </p:nvPr>
        </p:nvSpPr>
        <p:spPr/>
        <p:txBody>
          <a:bodyPr/>
          <a:lstStyle/>
          <a:p>
            <a:pPr eaLnBrk="0" hangingPunct="0">
              <a:spcBef>
                <a:spcPct val="50000"/>
              </a:spcBef>
            </a:pPr>
            <a:r>
              <a:rPr lang="en-US" altLang="nl-BE" sz="2400" b="1">
                <a:solidFill>
                  <a:srgbClr val="1E4B82"/>
                </a:solidFill>
              </a:rPr>
              <a:t>uitspraken: kort en terzake</a:t>
            </a:r>
          </a:p>
          <a:p>
            <a:pPr eaLnBrk="0" hangingPunct="0">
              <a:spcBef>
                <a:spcPct val="50000"/>
              </a:spcBef>
            </a:pPr>
            <a:r>
              <a:rPr lang="en-US" altLang="nl-BE" sz="2400" b="1">
                <a:solidFill>
                  <a:srgbClr val="1E4B82"/>
                </a:solidFill>
              </a:rPr>
              <a:t>weloverwogen ‘ik’-zinnen gebruiken</a:t>
            </a:r>
          </a:p>
          <a:p>
            <a:pPr eaLnBrk="0" hangingPunct="0">
              <a:spcBef>
                <a:spcPct val="50000"/>
              </a:spcBef>
            </a:pPr>
            <a:r>
              <a:rPr lang="en-US" altLang="nl-BE" sz="2400" b="1">
                <a:solidFill>
                  <a:srgbClr val="1E4B82"/>
                </a:solidFill>
              </a:rPr>
              <a:t>feit en mening duidelijk onderscheiden</a:t>
            </a:r>
          </a:p>
          <a:p>
            <a:pPr eaLnBrk="0" hangingPunct="0">
              <a:spcBef>
                <a:spcPct val="50000"/>
              </a:spcBef>
            </a:pPr>
            <a:r>
              <a:rPr lang="en-US" altLang="nl-BE" sz="2400" b="1">
                <a:solidFill>
                  <a:srgbClr val="1E4B82"/>
                </a:solidFill>
              </a:rPr>
              <a:t>woord ‘moeten’ vermijden</a:t>
            </a:r>
          </a:p>
          <a:p>
            <a:pPr eaLnBrk="0" hangingPunct="0">
              <a:spcBef>
                <a:spcPct val="50000"/>
              </a:spcBef>
            </a:pPr>
            <a:r>
              <a:rPr lang="en-US" altLang="nl-BE" sz="2400" b="1">
                <a:solidFill>
                  <a:srgbClr val="1E4B82"/>
                </a:solidFill>
              </a:rPr>
              <a:t>open vragen stellen</a:t>
            </a:r>
          </a:p>
          <a:p>
            <a:pPr eaLnBrk="0" hangingPunct="0">
              <a:spcBef>
                <a:spcPct val="50000"/>
              </a:spcBef>
            </a:pPr>
            <a:r>
              <a:rPr lang="en-US" altLang="nl-BE" sz="2400" b="1">
                <a:solidFill>
                  <a:srgbClr val="1E4B82"/>
                </a:solidFill>
              </a:rPr>
              <a:t>manieren om problemen op te lossen zoeken</a:t>
            </a:r>
            <a:endParaRPr lang="nl-NL" altLang="nl-BE">
              <a:solidFill>
                <a:srgbClr val="1E4B82"/>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ext Box 2">
            <a:extLst>
              <a:ext uri="{FF2B5EF4-FFF2-40B4-BE49-F238E27FC236}">
                <a16:creationId xmlns:a16="http://schemas.microsoft.com/office/drawing/2014/main" id="{B2FC6168-97C9-FF49-A6E4-880B44DDFC2D}"/>
              </a:ext>
            </a:extLst>
          </p:cNvPr>
          <p:cNvSpPr txBox="1">
            <a:spLocks noChangeArrowheads="1"/>
          </p:cNvSpPr>
          <p:nvPr/>
        </p:nvSpPr>
        <p:spPr bwMode="auto">
          <a:xfrm>
            <a:off x="827088" y="1773238"/>
            <a:ext cx="7239000" cy="277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buFontTx/>
              <a:buChar char="•"/>
            </a:pPr>
            <a:r>
              <a:rPr lang="en-US" altLang="nl-BE" sz="3200"/>
              <a:t> Feedback geven </a:t>
            </a:r>
          </a:p>
          <a:p>
            <a:pPr algn="l">
              <a:buFontTx/>
              <a:buChar char="•"/>
            </a:pPr>
            <a:r>
              <a:rPr lang="en-US" altLang="nl-BE" sz="3200"/>
              <a:t> Assertiviteit</a:t>
            </a:r>
          </a:p>
          <a:p>
            <a:pPr algn="l">
              <a:buFontTx/>
              <a:buChar char="•"/>
            </a:pPr>
            <a:r>
              <a:rPr lang="en-US" altLang="nl-BE" sz="3200"/>
              <a:t> Assertieve communicatie</a:t>
            </a:r>
          </a:p>
          <a:p>
            <a:pPr algn="l">
              <a:buFontTx/>
              <a:buChar char="•"/>
            </a:pPr>
            <a:r>
              <a:rPr lang="en-US" altLang="nl-BE" sz="3200"/>
              <a:t> Omgaan met moeilijk gedrag</a:t>
            </a:r>
          </a:p>
        </p:txBody>
      </p:sp>
      <p:sp>
        <p:nvSpPr>
          <p:cNvPr id="122883" name="Rectangle 3">
            <a:extLst>
              <a:ext uri="{FF2B5EF4-FFF2-40B4-BE49-F238E27FC236}">
                <a16:creationId xmlns:a16="http://schemas.microsoft.com/office/drawing/2014/main" id="{9FF8DC35-3C7E-5649-B1C8-0DA459A4095E}"/>
              </a:ext>
            </a:extLst>
          </p:cNvPr>
          <p:cNvSpPr>
            <a:spLocks noGrp="1" noChangeArrowheads="1"/>
          </p:cNvSpPr>
          <p:nvPr>
            <p:ph type="title"/>
          </p:nvPr>
        </p:nvSpPr>
        <p:spPr>
          <a:xfrm>
            <a:off x="1143000" y="152400"/>
            <a:ext cx="7772400" cy="762000"/>
          </a:xfrm>
        </p:spPr>
        <p:txBody>
          <a:bodyPr/>
          <a:lstStyle/>
          <a:p>
            <a:r>
              <a:rPr lang="nl-BE" altLang="nl-BE"/>
              <a:t>Agenda</a:t>
            </a:r>
            <a:endParaRPr lang="nl-NL" altLang="nl-BE"/>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122882"/>
                                        </p:tgtEl>
                                        <p:attrNameLst>
                                          <p:attrName>style.visibility</p:attrName>
                                        </p:attrNameLst>
                                      </p:cBhvr>
                                      <p:to>
                                        <p:strVal val="visible"/>
                                      </p:to>
                                    </p:set>
                                    <p:anim calcmode="lin" valueType="num">
                                      <p:cBhvr additive="base">
                                        <p:cTn id="7" dur="500" fill="hold"/>
                                        <p:tgtEl>
                                          <p:spTgt spid="122882"/>
                                        </p:tgtEl>
                                        <p:attrNameLst>
                                          <p:attrName>ppt_x</p:attrName>
                                        </p:attrNameLst>
                                      </p:cBhvr>
                                      <p:tavLst>
                                        <p:tav tm="0">
                                          <p:val>
                                            <p:strVal val="0-#ppt_w/2"/>
                                          </p:val>
                                        </p:tav>
                                        <p:tav tm="100000">
                                          <p:val>
                                            <p:strVal val="#ppt_x"/>
                                          </p:val>
                                        </p:tav>
                                      </p:tavLst>
                                    </p:anim>
                                    <p:anim calcmode="lin" valueType="num">
                                      <p:cBhvr additive="base">
                                        <p:cTn id="8" dur="500" fill="hold"/>
                                        <p:tgtEl>
                                          <p:spTgt spid="1228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0" name="Rectangle 4">
            <a:extLst>
              <a:ext uri="{FF2B5EF4-FFF2-40B4-BE49-F238E27FC236}">
                <a16:creationId xmlns:a16="http://schemas.microsoft.com/office/drawing/2014/main" id="{4C337AA1-E13C-5D48-A138-F884621D316E}"/>
              </a:ext>
            </a:extLst>
          </p:cNvPr>
          <p:cNvSpPr>
            <a:spLocks noGrp="1" noChangeArrowheads="1"/>
          </p:cNvSpPr>
          <p:nvPr>
            <p:ph type="title"/>
          </p:nvPr>
        </p:nvSpPr>
        <p:spPr>
          <a:xfrm>
            <a:off x="1143000" y="152400"/>
            <a:ext cx="7772400" cy="762000"/>
          </a:xfrm>
        </p:spPr>
        <p:txBody>
          <a:bodyPr/>
          <a:lstStyle/>
          <a:p>
            <a:r>
              <a:rPr lang="nl-BE" altLang="nl-BE"/>
              <a:t>Kenmerken: assertief (2)</a:t>
            </a:r>
            <a:endParaRPr lang="nl-NL" altLang="nl-BE"/>
          </a:p>
        </p:txBody>
      </p:sp>
      <p:sp>
        <p:nvSpPr>
          <p:cNvPr id="137221" name="Rectangle 5">
            <a:extLst>
              <a:ext uri="{FF2B5EF4-FFF2-40B4-BE49-F238E27FC236}">
                <a16:creationId xmlns:a16="http://schemas.microsoft.com/office/drawing/2014/main" id="{9B87977F-6FDE-4D4F-BA8B-7EA55F7EF0AB}"/>
              </a:ext>
            </a:extLst>
          </p:cNvPr>
          <p:cNvSpPr>
            <a:spLocks noGrp="1" noChangeArrowheads="1"/>
          </p:cNvSpPr>
          <p:nvPr>
            <p:ph type="body" idx="1"/>
          </p:nvPr>
        </p:nvSpPr>
        <p:spPr/>
        <p:txBody>
          <a:bodyPr/>
          <a:lstStyle/>
          <a:p>
            <a:pPr eaLnBrk="0" hangingPunct="0">
              <a:spcBef>
                <a:spcPct val="50000"/>
              </a:spcBef>
            </a:pPr>
            <a:r>
              <a:rPr lang="en-US" altLang="nl-BE" sz="2800" b="1">
                <a:solidFill>
                  <a:srgbClr val="1E4B82"/>
                </a:solidFill>
              </a:rPr>
              <a:t>Stem:</a:t>
            </a:r>
          </a:p>
          <a:p>
            <a:pPr lvl="2" eaLnBrk="0" hangingPunct="0">
              <a:spcBef>
                <a:spcPct val="50000"/>
              </a:spcBef>
              <a:buFont typeface="Wingdings" pitchFamily="2" charset="2"/>
              <a:buChar char="ü"/>
            </a:pPr>
            <a:r>
              <a:rPr lang="en-US" altLang="nl-BE" sz="1800" b="1">
                <a:solidFill>
                  <a:srgbClr val="1E4B82"/>
                </a:solidFill>
              </a:rPr>
              <a:t>rustig en vastbesloten</a:t>
            </a:r>
          </a:p>
          <a:p>
            <a:pPr lvl="2" eaLnBrk="0" hangingPunct="0">
              <a:spcBef>
                <a:spcPct val="50000"/>
              </a:spcBef>
              <a:buFont typeface="Wingdings" pitchFamily="2" charset="2"/>
              <a:buChar char="ü"/>
            </a:pPr>
            <a:r>
              <a:rPr lang="en-US" altLang="nl-BE" sz="1800" b="1">
                <a:solidFill>
                  <a:srgbClr val="1E4B82"/>
                </a:solidFill>
              </a:rPr>
              <a:t>correcte toon (niet te hoog, niet te laag, niet te luid, niet te zacht)</a:t>
            </a:r>
          </a:p>
          <a:p>
            <a:pPr eaLnBrk="0" hangingPunct="0">
              <a:spcBef>
                <a:spcPct val="50000"/>
              </a:spcBef>
            </a:pPr>
            <a:r>
              <a:rPr lang="en-US" altLang="nl-BE" sz="2800" b="1">
                <a:solidFill>
                  <a:srgbClr val="1E4B82"/>
                </a:solidFill>
              </a:rPr>
              <a:t>Praten:</a:t>
            </a:r>
          </a:p>
          <a:p>
            <a:pPr lvl="2" eaLnBrk="0" hangingPunct="0">
              <a:spcBef>
                <a:spcPct val="50000"/>
              </a:spcBef>
              <a:buFont typeface="Wingdings" pitchFamily="2" charset="2"/>
              <a:buChar char="ü"/>
            </a:pPr>
            <a:r>
              <a:rPr lang="en-US" altLang="nl-BE" sz="1800" b="1">
                <a:solidFill>
                  <a:srgbClr val="1E4B82"/>
                </a:solidFill>
              </a:rPr>
              <a:t>vloeiend, weinig aarzelingen</a:t>
            </a:r>
          </a:p>
          <a:p>
            <a:pPr lvl="2" eaLnBrk="0" hangingPunct="0">
              <a:spcBef>
                <a:spcPct val="50000"/>
              </a:spcBef>
              <a:buFont typeface="Wingdings" pitchFamily="2" charset="2"/>
              <a:buChar char="ü"/>
            </a:pPr>
            <a:r>
              <a:rPr lang="en-US" altLang="nl-BE" sz="1800" b="1">
                <a:solidFill>
                  <a:srgbClr val="1E4B82"/>
                </a:solidFill>
              </a:rPr>
              <a:t>benadrukt sleutelwoorden</a:t>
            </a:r>
          </a:p>
          <a:p>
            <a:pPr lvl="2" eaLnBrk="0" hangingPunct="0">
              <a:spcBef>
                <a:spcPct val="50000"/>
              </a:spcBef>
              <a:buFont typeface="Wingdings" pitchFamily="2" charset="2"/>
              <a:buChar char="ü"/>
            </a:pPr>
            <a:r>
              <a:rPr lang="en-US" altLang="nl-BE" sz="1800" b="1">
                <a:solidFill>
                  <a:srgbClr val="1E4B82"/>
                </a:solidFill>
              </a:rPr>
              <a:t>rustig, regelmatig tempo</a:t>
            </a:r>
          </a:p>
          <a:p>
            <a:endParaRPr lang="nl-NL" altLang="nl-BE">
              <a:solidFill>
                <a:srgbClr val="1E4B82"/>
              </a:solidFill>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a:extLst>
              <a:ext uri="{FF2B5EF4-FFF2-40B4-BE49-F238E27FC236}">
                <a16:creationId xmlns:a16="http://schemas.microsoft.com/office/drawing/2014/main" id="{2E3E129D-6428-EF4D-8F5D-0DFCF907D584}"/>
              </a:ext>
            </a:extLst>
          </p:cNvPr>
          <p:cNvSpPr>
            <a:spLocks noGrp="1" noChangeArrowheads="1"/>
          </p:cNvSpPr>
          <p:nvPr>
            <p:ph type="title"/>
          </p:nvPr>
        </p:nvSpPr>
        <p:spPr>
          <a:xfrm>
            <a:off x="1143000" y="152400"/>
            <a:ext cx="7772400" cy="762000"/>
          </a:xfrm>
        </p:spPr>
        <p:txBody>
          <a:bodyPr/>
          <a:lstStyle/>
          <a:p>
            <a:r>
              <a:rPr lang="nl-BE" altLang="nl-BE"/>
              <a:t>Kenmerken: assertief (3)</a:t>
            </a:r>
            <a:endParaRPr lang="nl-NL" altLang="nl-BE"/>
          </a:p>
        </p:txBody>
      </p:sp>
      <p:sp>
        <p:nvSpPr>
          <p:cNvPr id="138245" name="Rectangle 5">
            <a:extLst>
              <a:ext uri="{FF2B5EF4-FFF2-40B4-BE49-F238E27FC236}">
                <a16:creationId xmlns:a16="http://schemas.microsoft.com/office/drawing/2014/main" id="{07739D01-81C3-0B47-935B-3DBE34F96E4F}"/>
              </a:ext>
            </a:extLst>
          </p:cNvPr>
          <p:cNvSpPr>
            <a:spLocks noGrp="1" noChangeArrowheads="1"/>
          </p:cNvSpPr>
          <p:nvPr>
            <p:ph type="body" idx="1"/>
          </p:nvPr>
        </p:nvSpPr>
        <p:spPr/>
        <p:txBody>
          <a:bodyPr/>
          <a:lstStyle/>
          <a:p>
            <a:pPr eaLnBrk="0" hangingPunct="0">
              <a:spcBef>
                <a:spcPct val="50000"/>
              </a:spcBef>
            </a:pPr>
            <a:r>
              <a:rPr lang="en-US" altLang="nl-BE" sz="2400" b="1">
                <a:solidFill>
                  <a:srgbClr val="1E4B82"/>
                </a:solidFill>
              </a:rPr>
              <a:t>Oogcontact:</a:t>
            </a:r>
          </a:p>
          <a:p>
            <a:pPr lvl="2" eaLnBrk="0" hangingPunct="0">
              <a:spcBef>
                <a:spcPct val="50000"/>
              </a:spcBef>
              <a:buFont typeface="Wingdings" pitchFamily="2" charset="2"/>
              <a:buChar char="ü"/>
            </a:pPr>
            <a:r>
              <a:rPr lang="en-US" altLang="nl-BE" sz="1800" b="1">
                <a:solidFill>
                  <a:srgbClr val="1E4B82"/>
                </a:solidFill>
              </a:rPr>
              <a:t>vastbesloten</a:t>
            </a:r>
          </a:p>
          <a:p>
            <a:pPr lvl="2" eaLnBrk="0" hangingPunct="0">
              <a:spcBef>
                <a:spcPct val="50000"/>
              </a:spcBef>
              <a:buFont typeface="Wingdings" pitchFamily="2" charset="2"/>
              <a:buChar char="ü"/>
            </a:pPr>
            <a:r>
              <a:rPr lang="en-US" altLang="nl-BE" sz="1800" b="1">
                <a:solidFill>
                  <a:srgbClr val="1E4B82"/>
                </a:solidFill>
              </a:rPr>
              <a:t>geen ‘wegstaarder’</a:t>
            </a:r>
          </a:p>
          <a:p>
            <a:pPr eaLnBrk="0" hangingPunct="0">
              <a:spcBef>
                <a:spcPct val="50000"/>
              </a:spcBef>
            </a:pPr>
            <a:r>
              <a:rPr lang="en-US" altLang="nl-BE" sz="2400" b="1">
                <a:solidFill>
                  <a:srgbClr val="1E4B82"/>
                </a:solidFill>
              </a:rPr>
              <a:t>Lichaamstaal:</a:t>
            </a:r>
          </a:p>
          <a:p>
            <a:pPr lvl="2" eaLnBrk="0" hangingPunct="0">
              <a:spcBef>
                <a:spcPct val="50000"/>
              </a:spcBef>
              <a:buFont typeface="Wingdings" pitchFamily="2" charset="2"/>
              <a:buChar char="ü"/>
            </a:pPr>
            <a:r>
              <a:rPr lang="en-US" altLang="nl-BE" sz="1800" b="1">
                <a:solidFill>
                  <a:srgbClr val="1E4B82"/>
                </a:solidFill>
              </a:rPr>
              <a:t>handen open</a:t>
            </a:r>
          </a:p>
          <a:p>
            <a:pPr lvl="2" eaLnBrk="0" hangingPunct="0">
              <a:spcBef>
                <a:spcPct val="50000"/>
              </a:spcBef>
              <a:buFont typeface="Wingdings" pitchFamily="2" charset="2"/>
              <a:buChar char="ü"/>
            </a:pPr>
            <a:r>
              <a:rPr lang="en-US" altLang="nl-BE" sz="1800" b="1">
                <a:solidFill>
                  <a:srgbClr val="1E4B82"/>
                </a:solidFill>
              </a:rPr>
              <a:t>bedachtzame bewegingen</a:t>
            </a:r>
          </a:p>
          <a:p>
            <a:pPr lvl="2" eaLnBrk="0" hangingPunct="0">
              <a:spcBef>
                <a:spcPct val="50000"/>
              </a:spcBef>
              <a:buFont typeface="Wingdings" pitchFamily="2" charset="2"/>
              <a:buChar char="ü"/>
            </a:pPr>
            <a:r>
              <a:rPr lang="en-US" altLang="nl-BE" sz="1800" b="1">
                <a:solidFill>
                  <a:srgbClr val="1E4B82"/>
                </a:solidFill>
              </a:rPr>
              <a:t>zit rechtop, ontspannen</a:t>
            </a:r>
          </a:p>
          <a:p>
            <a:pPr lvl="2" eaLnBrk="0" hangingPunct="0">
              <a:spcBef>
                <a:spcPct val="50000"/>
              </a:spcBef>
              <a:buFont typeface="Wingdings" pitchFamily="2" charset="2"/>
              <a:buChar char="ü"/>
            </a:pPr>
            <a:r>
              <a:rPr lang="en-US" altLang="nl-BE" sz="1800" b="1">
                <a:solidFill>
                  <a:srgbClr val="1E4B82"/>
                </a:solidFill>
              </a:rPr>
              <a:t>geheven hoofd</a:t>
            </a:r>
            <a:endParaRPr lang="nl-NL" altLang="nl-BE">
              <a:solidFill>
                <a:srgbClr val="1E4B82"/>
              </a:solidFill>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a:extLst>
              <a:ext uri="{FF2B5EF4-FFF2-40B4-BE49-F238E27FC236}">
                <a16:creationId xmlns:a16="http://schemas.microsoft.com/office/drawing/2014/main" id="{EFC9A8F7-6112-7B43-978D-F57065C99E1E}"/>
              </a:ext>
            </a:extLst>
          </p:cNvPr>
          <p:cNvSpPr>
            <a:spLocks noChangeArrowheads="1"/>
          </p:cNvSpPr>
          <p:nvPr/>
        </p:nvSpPr>
        <p:spPr bwMode="auto">
          <a:xfrm>
            <a:off x="0" y="6248400"/>
            <a:ext cx="9144000" cy="609600"/>
          </a:xfrm>
          <a:prstGeom prst="rect">
            <a:avLst/>
          </a:prstGeom>
          <a:solidFill>
            <a:srgbClr val="1E4A8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endParaRPr lang="nl-BE" altLang="nl-BE">
              <a:solidFill>
                <a:schemeClr val="tx1"/>
              </a:solidFill>
              <a:ea typeface="ヒラギノ角ゴ Pro W3" panose="020B0300000000000000" pitchFamily="34" charset="-128"/>
            </a:endParaRPr>
          </a:p>
        </p:txBody>
      </p:sp>
      <p:pic>
        <p:nvPicPr>
          <p:cNvPr id="260099" name="Picture 3" descr="klanten:06/592-zenit ppt:Powerpoint:links:driehoek3.jpg">
            <a:extLst>
              <a:ext uri="{FF2B5EF4-FFF2-40B4-BE49-F238E27FC236}">
                <a16:creationId xmlns:a16="http://schemas.microsoft.com/office/drawing/2014/main" id="{4BB869E6-D917-204E-AA64-0EA6CA5F675D}"/>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9050" y="0"/>
            <a:ext cx="9182100" cy="6337300"/>
          </a:xfrm>
          <a:prstGeom prst="rect">
            <a:avLst/>
          </a:prstGeom>
          <a:noFill/>
          <a:effectLst>
            <a:outerShdw dist="38096" dir="5040008" algn="ctr" rotWithShape="0">
              <a:srgbClr val="808080"/>
            </a:outerShdw>
          </a:effectLst>
          <a:extLst>
            <a:ext uri="{909E8E84-426E-40DD-AFC4-6F175D3DCCD1}">
              <a14:hiddenFill xmlns:a14="http://schemas.microsoft.com/office/drawing/2010/main">
                <a:solidFill>
                  <a:srgbClr val="FFFFFF"/>
                </a:solidFill>
              </a14:hiddenFill>
            </a:ext>
          </a:extLst>
        </p:spPr>
      </p:pic>
      <p:sp>
        <p:nvSpPr>
          <p:cNvPr id="260100" name="Rectangle 4">
            <a:extLst>
              <a:ext uri="{FF2B5EF4-FFF2-40B4-BE49-F238E27FC236}">
                <a16:creationId xmlns:a16="http://schemas.microsoft.com/office/drawing/2014/main" id="{20C60674-6B3C-EA4A-A917-8D0084B265B2}"/>
              </a:ext>
            </a:extLst>
          </p:cNvPr>
          <p:cNvSpPr>
            <a:spLocks noGrp="1" noChangeArrowheads="1"/>
          </p:cNvSpPr>
          <p:nvPr>
            <p:ph type="body" idx="1"/>
          </p:nvPr>
        </p:nvSpPr>
        <p:spPr>
          <a:xfrm>
            <a:off x="463550" y="2895600"/>
            <a:ext cx="8223250" cy="2133600"/>
          </a:xfrm>
          <a:noFill/>
          <a:ln/>
          <a:extLst>
            <a:ext uri="{AF507438-7753-43E0-B8FC-AC1667EBCBE1}">
              <a14:hiddenEffects xmlns:a14="http://schemas.microsoft.com/office/drawing/2010/main">
                <a:effectLst>
                  <a:outerShdw blurRad="822960" dist="38090" dir="4320046" algn="ctr" rotWithShape="0">
                    <a:schemeClr val="tx1"/>
                  </a:outerShdw>
                </a:effectLst>
              </a14:hiddenEffects>
            </a:ext>
          </a:extLst>
        </p:spPr>
        <p:txBody>
          <a:bodyPr/>
          <a:lstStyle/>
          <a:p>
            <a:pPr algn="ctr">
              <a:lnSpc>
                <a:spcPct val="90000"/>
              </a:lnSpc>
              <a:buFontTx/>
              <a:buNone/>
            </a:pPr>
            <a:endParaRPr lang="fr-BE" altLang="nl-BE" sz="4400" b="1"/>
          </a:p>
          <a:p>
            <a:pPr algn="ctr" eaLnBrk="0" hangingPunct="0">
              <a:lnSpc>
                <a:spcPct val="90000"/>
              </a:lnSpc>
              <a:spcBef>
                <a:spcPct val="50000"/>
              </a:spcBef>
              <a:buFontTx/>
              <a:buNone/>
            </a:pPr>
            <a:r>
              <a:rPr lang="nl-BE" altLang="nl-BE" sz="4000" b="1">
                <a:solidFill>
                  <a:schemeClr val="bg1"/>
                </a:solidFill>
              </a:rPr>
              <a:t>Achtergronden niet-assertief gedrag</a:t>
            </a:r>
            <a:endParaRPr lang="nl-NL" altLang="nl-BE" sz="4000" b="1">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a:extLst>
              <a:ext uri="{FF2B5EF4-FFF2-40B4-BE49-F238E27FC236}">
                <a16:creationId xmlns:a16="http://schemas.microsoft.com/office/drawing/2014/main" id="{0207B6FE-D088-D64D-9C18-852A7F30ECC2}"/>
              </a:ext>
            </a:extLst>
          </p:cNvPr>
          <p:cNvSpPr>
            <a:spLocks noGrp="1" noChangeArrowheads="1"/>
          </p:cNvSpPr>
          <p:nvPr>
            <p:ph type="title"/>
          </p:nvPr>
        </p:nvSpPr>
        <p:spPr>
          <a:xfrm>
            <a:off x="1143000" y="152400"/>
            <a:ext cx="7772400" cy="762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nl-BE" altLang="nl-BE"/>
              <a:t>Achtergronden</a:t>
            </a:r>
            <a:endParaRPr lang="nl-NL" altLang="nl-BE"/>
          </a:p>
        </p:txBody>
      </p:sp>
      <p:sp>
        <p:nvSpPr>
          <p:cNvPr id="140292" name="Text Box 4">
            <a:extLst>
              <a:ext uri="{FF2B5EF4-FFF2-40B4-BE49-F238E27FC236}">
                <a16:creationId xmlns:a16="http://schemas.microsoft.com/office/drawing/2014/main" id="{F0CB7DF1-A68D-154E-B5FC-D20A8F42F7FA}"/>
              </a:ext>
            </a:extLst>
          </p:cNvPr>
          <p:cNvSpPr txBox="1">
            <a:spLocks noChangeArrowheads="1"/>
          </p:cNvSpPr>
          <p:nvPr/>
        </p:nvSpPr>
        <p:spPr bwMode="auto">
          <a:xfrm>
            <a:off x="914400" y="1524000"/>
            <a:ext cx="7467600" cy="308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spcBef>
                <a:spcPct val="0"/>
              </a:spcBef>
              <a:defRPr sz="2400">
                <a:solidFill>
                  <a:schemeClr val="tx1"/>
                </a:solidFill>
                <a:latin typeface="Times New Roman" panose="02020603050405020304" pitchFamily="18" charset="0"/>
              </a:defRPr>
            </a:lvl1pPr>
            <a:lvl2pPr marL="914400" indent="-457200" algn="l">
              <a:spcBef>
                <a:spcPct val="0"/>
              </a:spcBef>
              <a:defRPr sz="2400">
                <a:solidFill>
                  <a:schemeClr val="tx1"/>
                </a:solidFill>
                <a:latin typeface="Times New Roman" panose="02020603050405020304" pitchFamily="18" charset="0"/>
              </a:defRPr>
            </a:lvl2pPr>
            <a:lvl3pPr marL="1371600" indent="-457200" algn="l">
              <a:spcBef>
                <a:spcPct val="0"/>
              </a:spcBef>
              <a:defRPr sz="2400">
                <a:solidFill>
                  <a:schemeClr val="tx1"/>
                </a:solidFill>
                <a:latin typeface="Times New Roman" panose="02020603050405020304" pitchFamily="18" charset="0"/>
              </a:defRPr>
            </a:lvl3pPr>
            <a:lvl4pPr marL="1828800" indent="-457200" algn="l">
              <a:spcBef>
                <a:spcPct val="0"/>
              </a:spcBef>
              <a:defRPr sz="2400">
                <a:solidFill>
                  <a:schemeClr val="tx1"/>
                </a:solidFill>
                <a:latin typeface="Times New Roman" panose="02020603050405020304" pitchFamily="18" charset="0"/>
              </a:defRPr>
            </a:lvl4pPr>
            <a:lvl5pPr marL="2286000" indent="-457200" algn="l">
              <a:spcBef>
                <a:spcPct val="0"/>
              </a:spcBef>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AutoNum type="arabicPeriod"/>
            </a:pPr>
            <a:r>
              <a:rPr lang="nl-BE" altLang="nl-BE" sz="2800">
                <a:solidFill>
                  <a:srgbClr val="1E4B82"/>
                </a:solidFill>
                <a:latin typeface="Arial" panose="020B0604020202020204" pitchFamily="34" charset="0"/>
              </a:rPr>
              <a:t>Denken, voelen, doen</a:t>
            </a:r>
          </a:p>
          <a:p>
            <a:pPr>
              <a:spcBef>
                <a:spcPct val="50000"/>
              </a:spcBef>
              <a:buFontTx/>
              <a:buAutoNum type="arabicPeriod"/>
            </a:pPr>
            <a:r>
              <a:rPr lang="nl-NL" altLang="nl-BE" sz="2800">
                <a:solidFill>
                  <a:srgbClr val="1E4B82"/>
                </a:solidFill>
                <a:latin typeface="Arial" panose="020B0604020202020204" pitchFamily="34" charset="0"/>
              </a:rPr>
              <a:t>Irrationele gedachte</a:t>
            </a:r>
          </a:p>
          <a:p>
            <a:pPr>
              <a:spcBef>
                <a:spcPct val="50000"/>
              </a:spcBef>
              <a:buFontTx/>
              <a:buAutoNum type="arabicPeriod"/>
            </a:pPr>
            <a:r>
              <a:rPr lang="nl-NL" altLang="nl-BE" sz="2800">
                <a:solidFill>
                  <a:srgbClr val="1E4B82"/>
                </a:solidFill>
                <a:latin typeface="Arial" panose="020B0604020202020204" pitchFamily="34" charset="0"/>
              </a:rPr>
              <a:t>Observeren en interpreteren</a:t>
            </a:r>
          </a:p>
          <a:p>
            <a:pPr>
              <a:spcBef>
                <a:spcPct val="50000"/>
              </a:spcBef>
              <a:buFontTx/>
              <a:buAutoNum type="arabicPeriod"/>
            </a:pPr>
            <a:r>
              <a:rPr lang="nl-NL" altLang="nl-BE" sz="2800">
                <a:solidFill>
                  <a:srgbClr val="1E4B82"/>
                </a:solidFill>
                <a:latin typeface="Arial" panose="020B0604020202020204" pitchFamily="34" charset="0"/>
              </a:rPr>
              <a:t>Zelfbeeld</a:t>
            </a:r>
          </a:p>
          <a:p>
            <a:pPr>
              <a:spcBef>
                <a:spcPct val="50000"/>
              </a:spcBef>
              <a:buFontTx/>
              <a:buAutoNum type="arabicPeriod"/>
            </a:pPr>
            <a:r>
              <a:rPr lang="nl-NL" altLang="nl-BE" sz="2800">
                <a:solidFill>
                  <a:srgbClr val="1E4B82"/>
                </a:solidFill>
                <a:latin typeface="Arial" panose="020B0604020202020204" pitchFamily="34" charset="0"/>
              </a:rPr>
              <a:t>Gedachtelezen en denkpatronen</a:t>
            </a:r>
          </a:p>
        </p:txBody>
      </p:sp>
    </p:spTree>
  </p:cSld>
  <p:clrMapOvr>
    <a:masterClrMapping/>
  </p:clrMapOvr>
  <p:transition spd="med">
    <p:cover dir="rd"/>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a:extLst>
              <a:ext uri="{FF2B5EF4-FFF2-40B4-BE49-F238E27FC236}">
                <a16:creationId xmlns:a16="http://schemas.microsoft.com/office/drawing/2014/main" id="{51692AFC-CB58-964F-B796-6DA94A4B3F4D}"/>
              </a:ext>
            </a:extLst>
          </p:cNvPr>
          <p:cNvSpPr>
            <a:spLocks noGrp="1" noChangeArrowheads="1"/>
          </p:cNvSpPr>
          <p:nvPr>
            <p:ph type="title"/>
          </p:nvPr>
        </p:nvSpPr>
        <p:spPr>
          <a:xfrm>
            <a:off x="1143000" y="152400"/>
            <a:ext cx="7772400" cy="762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nl-BE" altLang="nl-BE"/>
              <a:t>Denken, voelen, doen</a:t>
            </a:r>
            <a:endParaRPr lang="nl-NL" altLang="nl-BE"/>
          </a:p>
        </p:txBody>
      </p:sp>
      <p:sp>
        <p:nvSpPr>
          <p:cNvPr id="142339" name="Rectangle 3">
            <a:extLst>
              <a:ext uri="{FF2B5EF4-FFF2-40B4-BE49-F238E27FC236}">
                <a16:creationId xmlns:a16="http://schemas.microsoft.com/office/drawing/2014/main" id="{9D318366-7416-5A45-BFD8-F7F92B8C7BDE}"/>
              </a:ext>
            </a:extLst>
          </p:cNvPr>
          <p:cNvSpPr>
            <a:spLocks noGrp="1" noChangeArrowheads="1"/>
          </p:cNvSpPr>
          <p:nvPr>
            <p:ph type="body" idx="1"/>
          </p:nvPr>
        </p:nvSpPr>
        <p:spPr>
          <a:xfrm>
            <a:off x="914400" y="2667000"/>
            <a:ext cx="7696200" cy="31242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nl-NL" altLang="nl-BE">
              <a:solidFill>
                <a:schemeClr val="accent2"/>
              </a:solidFill>
            </a:endParaRPr>
          </a:p>
          <a:p>
            <a:pPr>
              <a:buFontTx/>
              <a:buNone/>
            </a:pPr>
            <a:endParaRPr lang="nl-NL" altLang="nl-BE" b="1">
              <a:latin typeface="Comic Sans MS" panose="030F0902030302020204" pitchFamily="66" charset="0"/>
            </a:endParaRPr>
          </a:p>
        </p:txBody>
      </p:sp>
      <p:pic>
        <p:nvPicPr>
          <p:cNvPr id="142340" name="Picture 4" descr="awareness wheel">
            <a:extLst>
              <a:ext uri="{FF2B5EF4-FFF2-40B4-BE49-F238E27FC236}">
                <a16:creationId xmlns:a16="http://schemas.microsoft.com/office/drawing/2014/main" id="{821B1BE3-53DA-B942-A6E9-7714A93467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355725"/>
            <a:ext cx="4395788" cy="4511675"/>
          </a:xfrm>
          <a:prstGeom prst="rect">
            <a:avLst/>
          </a:prstGeom>
          <a:noFill/>
          <a:extLst>
            <a:ext uri="{909E8E84-426E-40DD-AFC4-6F175D3DCCD1}">
              <a14:hiddenFill xmlns:a14="http://schemas.microsoft.com/office/drawing/2010/main">
                <a:solidFill>
                  <a:srgbClr val="FFFFFF"/>
                </a:solidFill>
              </a14:hiddenFill>
            </a:ext>
          </a:extLst>
        </p:spPr>
      </p:pic>
      <p:sp>
        <p:nvSpPr>
          <p:cNvPr id="142341" name="WordArt 5">
            <a:extLst>
              <a:ext uri="{FF2B5EF4-FFF2-40B4-BE49-F238E27FC236}">
                <a16:creationId xmlns:a16="http://schemas.microsoft.com/office/drawing/2014/main" id="{F0BA35AD-C6AA-ED4F-A28D-D41901777162}"/>
              </a:ext>
            </a:extLst>
          </p:cNvPr>
          <p:cNvSpPr>
            <a:spLocks noChangeArrowheads="1" noChangeShapeType="1" noTextEdit="1"/>
          </p:cNvSpPr>
          <p:nvPr/>
        </p:nvSpPr>
        <p:spPr bwMode="auto">
          <a:xfrm rot="237664">
            <a:off x="3581400" y="1295400"/>
            <a:ext cx="1704975" cy="28575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r>
              <a:rPr lang="nl-BE" sz="1600" kern="10">
                <a:ln w="9525">
                  <a:solidFill>
                    <a:srgbClr val="000000"/>
                  </a:solidFill>
                  <a:round/>
                  <a:headEnd/>
                  <a:tailEnd/>
                </a:ln>
                <a:solidFill>
                  <a:srgbClr val="FF0000"/>
                </a:solidFill>
                <a:latin typeface="Arial Black" panose="020B0604020202020204" pitchFamily="34" charset="0"/>
                <a:cs typeface="Arial Black" panose="020B0604020202020204" pitchFamily="34" charset="0"/>
              </a:rPr>
              <a:t>Zintuiglijke info</a:t>
            </a:r>
          </a:p>
        </p:txBody>
      </p:sp>
      <p:sp>
        <p:nvSpPr>
          <p:cNvPr id="142342" name="WordArt 6">
            <a:extLst>
              <a:ext uri="{FF2B5EF4-FFF2-40B4-BE49-F238E27FC236}">
                <a16:creationId xmlns:a16="http://schemas.microsoft.com/office/drawing/2014/main" id="{22C2395A-AA25-4E49-989A-79BF65BA4C87}"/>
              </a:ext>
            </a:extLst>
          </p:cNvPr>
          <p:cNvSpPr>
            <a:spLocks noChangeArrowheads="1" noChangeShapeType="1" noTextEdit="1"/>
          </p:cNvSpPr>
          <p:nvPr/>
        </p:nvSpPr>
        <p:spPr bwMode="auto">
          <a:xfrm rot="4461997">
            <a:off x="5538787" y="2890838"/>
            <a:ext cx="1704975" cy="28575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r>
              <a:rPr lang="nl-BE" sz="1600" kern="10">
                <a:ln w="9525">
                  <a:solidFill>
                    <a:srgbClr val="000000"/>
                  </a:solidFill>
                  <a:round/>
                  <a:headEnd/>
                  <a:tailEnd/>
                </a:ln>
                <a:solidFill>
                  <a:srgbClr val="FF0000"/>
                </a:solidFill>
                <a:latin typeface="Arial Black" panose="020B0604020202020204" pitchFamily="34" charset="0"/>
                <a:cs typeface="Arial Black" panose="020B0604020202020204" pitchFamily="34" charset="0"/>
              </a:rPr>
              <a:t>Gedachten</a:t>
            </a:r>
          </a:p>
        </p:txBody>
      </p:sp>
      <p:sp>
        <p:nvSpPr>
          <p:cNvPr id="142343" name="WordArt 7">
            <a:extLst>
              <a:ext uri="{FF2B5EF4-FFF2-40B4-BE49-F238E27FC236}">
                <a16:creationId xmlns:a16="http://schemas.microsoft.com/office/drawing/2014/main" id="{55B47156-3003-AD46-9CF0-68214D622E07}"/>
              </a:ext>
            </a:extLst>
          </p:cNvPr>
          <p:cNvSpPr>
            <a:spLocks noChangeArrowheads="1" noChangeShapeType="1" noTextEdit="1"/>
          </p:cNvSpPr>
          <p:nvPr/>
        </p:nvSpPr>
        <p:spPr bwMode="auto">
          <a:xfrm rot="-4105484">
            <a:off x="1423987" y="2405063"/>
            <a:ext cx="904875" cy="36195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r>
              <a:rPr lang="nl-BE" sz="2000" kern="10">
                <a:ln w="9525">
                  <a:solidFill>
                    <a:srgbClr val="000000"/>
                  </a:solidFill>
                  <a:round/>
                  <a:headEnd/>
                  <a:tailEnd/>
                </a:ln>
                <a:solidFill>
                  <a:srgbClr val="FF0000"/>
                </a:solidFill>
                <a:latin typeface="Arial Black" panose="020B0604020202020204" pitchFamily="34" charset="0"/>
                <a:cs typeface="Arial Black" panose="020B0604020202020204" pitchFamily="34" charset="0"/>
              </a:rPr>
              <a:t>Acties</a:t>
            </a:r>
          </a:p>
        </p:txBody>
      </p:sp>
      <p:sp>
        <p:nvSpPr>
          <p:cNvPr id="142344" name="WordArt 8">
            <a:extLst>
              <a:ext uri="{FF2B5EF4-FFF2-40B4-BE49-F238E27FC236}">
                <a16:creationId xmlns:a16="http://schemas.microsoft.com/office/drawing/2014/main" id="{316D3710-12A3-7A4A-B334-D541D2C01567}"/>
              </a:ext>
            </a:extLst>
          </p:cNvPr>
          <p:cNvSpPr>
            <a:spLocks noChangeArrowheads="1" noChangeShapeType="1" noTextEdit="1"/>
          </p:cNvSpPr>
          <p:nvPr/>
        </p:nvSpPr>
        <p:spPr bwMode="auto">
          <a:xfrm rot="-1859520">
            <a:off x="4978400" y="5181600"/>
            <a:ext cx="1228725" cy="457200"/>
          </a:xfrm>
          <a:prstGeom prst="rect">
            <a:avLst/>
          </a:prstGeom>
          <a:extLst>
            <a:ext uri="{AF507438-7753-43E0-B8FC-AC1667EBCBE1}">
              <a14:hiddenEffects xmlns:a14="http://schemas.microsoft.com/office/drawing/2010/main">
                <a:effectLst/>
              </a14:hiddenEffects>
            </a:ext>
          </a:extLst>
        </p:spPr>
        <p:txBody>
          <a:bodyPr wrap="none" fromWordArt="1">
            <a:prstTxWarp prst="textCanDown">
              <a:avLst>
                <a:gd name="adj" fmla="val 33333"/>
              </a:avLst>
            </a:prstTxWarp>
          </a:bodyPr>
          <a:lstStyle/>
          <a:p>
            <a:r>
              <a:rPr lang="nl-BE" sz="2000" kern="10">
                <a:ln w="9525">
                  <a:solidFill>
                    <a:srgbClr val="000000"/>
                  </a:solidFill>
                  <a:round/>
                  <a:headEnd/>
                  <a:tailEnd/>
                </a:ln>
                <a:solidFill>
                  <a:srgbClr val="FF0000"/>
                </a:solidFill>
                <a:cs typeface="Arial" panose="020B0604020202020204" pitchFamily="34" charset="0"/>
              </a:rPr>
              <a:t>Gevoelens</a:t>
            </a:r>
          </a:p>
        </p:txBody>
      </p:sp>
      <p:sp>
        <p:nvSpPr>
          <p:cNvPr id="142345" name="WordArt 9">
            <a:extLst>
              <a:ext uri="{FF2B5EF4-FFF2-40B4-BE49-F238E27FC236}">
                <a16:creationId xmlns:a16="http://schemas.microsoft.com/office/drawing/2014/main" id="{C1DC1667-BC91-9A46-8D8B-5CA85062A4D5}"/>
              </a:ext>
            </a:extLst>
          </p:cNvPr>
          <p:cNvSpPr>
            <a:spLocks noChangeArrowheads="1" noChangeShapeType="1" noTextEdit="1"/>
          </p:cNvSpPr>
          <p:nvPr/>
        </p:nvSpPr>
        <p:spPr bwMode="auto">
          <a:xfrm rot="2916635">
            <a:off x="1698625" y="5143500"/>
            <a:ext cx="1162050" cy="457200"/>
          </a:xfrm>
          <a:prstGeom prst="rect">
            <a:avLst/>
          </a:prstGeom>
          <a:extLst>
            <a:ext uri="{AF507438-7753-43E0-B8FC-AC1667EBCBE1}">
              <a14:hiddenEffects xmlns:a14="http://schemas.microsoft.com/office/drawing/2010/main">
                <a:effectLst/>
              </a14:hiddenEffects>
            </a:ext>
          </a:extLst>
        </p:spPr>
        <p:txBody>
          <a:bodyPr wrap="none" fromWordArt="1">
            <a:prstTxWarp prst="textCanDown">
              <a:avLst>
                <a:gd name="adj" fmla="val 33333"/>
              </a:avLst>
            </a:prstTxWarp>
          </a:bodyPr>
          <a:lstStyle/>
          <a:p>
            <a:r>
              <a:rPr lang="nl-BE" sz="2000" kern="10">
                <a:ln w="9525">
                  <a:solidFill>
                    <a:srgbClr val="000000"/>
                  </a:solidFill>
                  <a:round/>
                  <a:headEnd/>
                  <a:tailEnd/>
                </a:ln>
                <a:solidFill>
                  <a:srgbClr val="FF0000"/>
                </a:solidFill>
                <a:cs typeface="Arial" panose="020B0604020202020204" pitchFamily="34" charset="0"/>
              </a:rPr>
              <a:t>Behoeftes</a:t>
            </a:r>
          </a:p>
        </p:txBody>
      </p:sp>
      <p:sp>
        <p:nvSpPr>
          <p:cNvPr id="142346" name="Text Box 10">
            <a:extLst>
              <a:ext uri="{FF2B5EF4-FFF2-40B4-BE49-F238E27FC236}">
                <a16:creationId xmlns:a16="http://schemas.microsoft.com/office/drawing/2014/main" id="{4F262260-B7F0-6A4F-94F5-382CB81D1316}"/>
              </a:ext>
            </a:extLst>
          </p:cNvPr>
          <p:cNvSpPr txBox="1">
            <a:spLocks noChangeArrowheads="1"/>
          </p:cNvSpPr>
          <p:nvPr/>
        </p:nvSpPr>
        <p:spPr bwMode="auto">
          <a:xfrm>
            <a:off x="3886200" y="1828800"/>
            <a:ext cx="1371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nl-BE" altLang="nl-BE" sz="1600">
                <a:solidFill>
                  <a:srgbClr val="000099"/>
                </a:solidFill>
              </a:rPr>
              <a:t>Wat zie, hoor ik?</a:t>
            </a:r>
            <a:endParaRPr lang="nl-NL" altLang="nl-BE" sz="1600">
              <a:solidFill>
                <a:srgbClr val="000099"/>
              </a:solidFill>
            </a:endParaRPr>
          </a:p>
        </p:txBody>
      </p:sp>
      <p:sp>
        <p:nvSpPr>
          <p:cNvPr id="142347" name="Text Box 11">
            <a:extLst>
              <a:ext uri="{FF2B5EF4-FFF2-40B4-BE49-F238E27FC236}">
                <a16:creationId xmlns:a16="http://schemas.microsoft.com/office/drawing/2014/main" id="{EDDC6539-2F39-6043-9B48-A2DA2C633CD2}"/>
              </a:ext>
            </a:extLst>
          </p:cNvPr>
          <p:cNvSpPr txBox="1">
            <a:spLocks noChangeArrowheads="1"/>
          </p:cNvSpPr>
          <p:nvPr/>
        </p:nvSpPr>
        <p:spPr bwMode="auto">
          <a:xfrm>
            <a:off x="4953000" y="3152775"/>
            <a:ext cx="1371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nl-BE" altLang="nl-BE" sz="1600">
                <a:solidFill>
                  <a:srgbClr val="000099"/>
                </a:solidFill>
              </a:rPr>
              <a:t>Wat denk ik dat er ….?</a:t>
            </a:r>
            <a:endParaRPr lang="nl-NL" altLang="nl-BE" sz="1600">
              <a:solidFill>
                <a:srgbClr val="000099"/>
              </a:solidFill>
            </a:endParaRPr>
          </a:p>
        </p:txBody>
      </p:sp>
      <p:sp>
        <p:nvSpPr>
          <p:cNvPr id="142348" name="Text Box 12">
            <a:extLst>
              <a:ext uri="{FF2B5EF4-FFF2-40B4-BE49-F238E27FC236}">
                <a16:creationId xmlns:a16="http://schemas.microsoft.com/office/drawing/2014/main" id="{6A3FB8FA-575A-DA44-BFA3-F6D441D16ADC}"/>
              </a:ext>
            </a:extLst>
          </p:cNvPr>
          <p:cNvSpPr txBox="1">
            <a:spLocks noChangeArrowheads="1"/>
          </p:cNvSpPr>
          <p:nvPr/>
        </p:nvSpPr>
        <p:spPr bwMode="auto">
          <a:xfrm>
            <a:off x="4419600" y="4495800"/>
            <a:ext cx="1371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nl-BE" altLang="nl-BE" sz="1600">
                <a:solidFill>
                  <a:srgbClr val="000099"/>
                </a:solidFill>
              </a:rPr>
              <a:t>Hoe voel ik mij?</a:t>
            </a:r>
            <a:endParaRPr lang="nl-NL" altLang="nl-BE" sz="1600">
              <a:solidFill>
                <a:srgbClr val="000099"/>
              </a:solidFill>
            </a:endParaRPr>
          </a:p>
        </p:txBody>
      </p:sp>
      <p:sp>
        <p:nvSpPr>
          <p:cNvPr id="142349" name="Text Box 13">
            <a:extLst>
              <a:ext uri="{FF2B5EF4-FFF2-40B4-BE49-F238E27FC236}">
                <a16:creationId xmlns:a16="http://schemas.microsoft.com/office/drawing/2014/main" id="{E8295000-060F-C948-B045-9FFDCA367F5E}"/>
              </a:ext>
            </a:extLst>
          </p:cNvPr>
          <p:cNvSpPr txBox="1">
            <a:spLocks noChangeArrowheads="1"/>
          </p:cNvSpPr>
          <p:nvPr/>
        </p:nvSpPr>
        <p:spPr bwMode="auto">
          <a:xfrm>
            <a:off x="2819400" y="4219575"/>
            <a:ext cx="13716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nl-BE" altLang="nl-BE" sz="1600">
                <a:solidFill>
                  <a:srgbClr val="000099"/>
                </a:solidFill>
              </a:rPr>
              <a:t>Wat zijn mijn behoeftes?</a:t>
            </a:r>
            <a:endParaRPr lang="nl-NL" altLang="nl-BE" sz="1600">
              <a:solidFill>
                <a:srgbClr val="000099"/>
              </a:solidFill>
            </a:endParaRPr>
          </a:p>
        </p:txBody>
      </p:sp>
      <p:sp>
        <p:nvSpPr>
          <p:cNvPr id="142350" name="Text Box 14">
            <a:extLst>
              <a:ext uri="{FF2B5EF4-FFF2-40B4-BE49-F238E27FC236}">
                <a16:creationId xmlns:a16="http://schemas.microsoft.com/office/drawing/2014/main" id="{8F062FA8-1DC9-5F48-8EB4-94A256FCD077}"/>
              </a:ext>
            </a:extLst>
          </p:cNvPr>
          <p:cNvSpPr txBox="1">
            <a:spLocks noChangeArrowheads="1"/>
          </p:cNvSpPr>
          <p:nvPr/>
        </p:nvSpPr>
        <p:spPr bwMode="auto">
          <a:xfrm>
            <a:off x="2362200" y="3228975"/>
            <a:ext cx="1371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nl-BE" altLang="nl-BE" sz="1600">
                <a:solidFill>
                  <a:srgbClr val="000099"/>
                </a:solidFill>
              </a:rPr>
              <a:t>Wat ga ik doen?</a:t>
            </a:r>
            <a:endParaRPr lang="nl-NL" altLang="nl-BE" sz="1600">
              <a:solidFill>
                <a:srgbClr val="000099"/>
              </a:solidFill>
            </a:endParaRPr>
          </a:p>
        </p:txBody>
      </p:sp>
      <p:sp>
        <p:nvSpPr>
          <p:cNvPr id="142351" name="Text Box 15">
            <a:extLst>
              <a:ext uri="{FF2B5EF4-FFF2-40B4-BE49-F238E27FC236}">
                <a16:creationId xmlns:a16="http://schemas.microsoft.com/office/drawing/2014/main" id="{E491497C-04B3-434E-A1F7-B4D28FA5B892}"/>
              </a:ext>
            </a:extLst>
          </p:cNvPr>
          <p:cNvSpPr txBox="1">
            <a:spLocks noChangeArrowheads="1"/>
          </p:cNvSpPr>
          <p:nvPr/>
        </p:nvSpPr>
        <p:spPr bwMode="auto">
          <a:xfrm>
            <a:off x="2590800" y="2543175"/>
            <a:ext cx="1371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nl-BE" altLang="nl-BE" sz="1600">
                <a:solidFill>
                  <a:srgbClr val="000099"/>
                </a:solidFill>
              </a:rPr>
              <a:t>Wat deed ik?</a:t>
            </a:r>
            <a:endParaRPr lang="nl-NL" altLang="nl-BE" sz="1600">
              <a:solidFill>
                <a:srgbClr val="000099"/>
              </a:solidFill>
            </a:endParaRPr>
          </a:p>
        </p:txBody>
      </p:sp>
      <p:sp>
        <p:nvSpPr>
          <p:cNvPr id="142352" name="WordArt 16">
            <a:extLst>
              <a:ext uri="{FF2B5EF4-FFF2-40B4-BE49-F238E27FC236}">
                <a16:creationId xmlns:a16="http://schemas.microsoft.com/office/drawing/2014/main" id="{90DDCCDB-884A-8E4B-834B-5CE988D980E5}"/>
              </a:ext>
            </a:extLst>
          </p:cNvPr>
          <p:cNvSpPr>
            <a:spLocks noChangeArrowheads="1" noChangeShapeType="1" noTextEdit="1"/>
          </p:cNvSpPr>
          <p:nvPr/>
        </p:nvSpPr>
        <p:spPr bwMode="auto">
          <a:xfrm rot="-20199963">
            <a:off x="3124200" y="5491163"/>
            <a:ext cx="838200" cy="604837"/>
          </a:xfrm>
          <a:prstGeom prst="rect">
            <a:avLst/>
          </a:prstGeom>
          <a:extLst>
            <a:ext uri="{AF507438-7753-43E0-B8FC-AC1667EBCBE1}">
              <a14:hiddenEffects xmlns:a14="http://schemas.microsoft.com/office/drawing/2010/main">
                <a:effectLst/>
              </a14:hiddenEffects>
            </a:ext>
          </a:extLst>
        </p:spPr>
        <p:txBody>
          <a:bodyPr wrap="none" fromWordArt="1">
            <a:prstTxWarp prst="textCanDown">
              <a:avLst>
                <a:gd name="adj" fmla="val 14287"/>
              </a:avLst>
            </a:prstTxWarp>
          </a:bodyPr>
          <a:lstStyle/>
          <a:p>
            <a:r>
              <a:rPr lang="nl-BE" sz="1400" kern="10">
                <a:ln w="9525">
                  <a:solidFill>
                    <a:srgbClr val="008000"/>
                  </a:solidFill>
                  <a:round/>
                  <a:headEnd/>
                  <a:tailEnd/>
                </a:ln>
                <a:solidFill>
                  <a:srgbClr val="008000"/>
                </a:solidFill>
                <a:cs typeface="Arial" panose="020B0604020202020204" pitchFamily="34" charset="0"/>
              </a:rPr>
              <a:t>Belang-</a:t>
            </a:r>
          </a:p>
          <a:p>
            <a:r>
              <a:rPr lang="nl-BE" sz="1400" kern="10">
                <a:ln w="9525">
                  <a:solidFill>
                    <a:srgbClr val="008000"/>
                  </a:solidFill>
                  <a:round/>
                  <a:headEnd/>
                  <a:tailEnd/>
                </a:ln>
                <a:solidFill>
                  <a:srgbClr val="008000"/>
                </a:solidFill>
                <a:cs typeface="Arial" panose="020B0604020202020204" pitchFamily="34" charset="0"/>
              </a:rPr>
              <a:t>hebbenden</a:t>
            </a:r>
          </a:p>
        </p:txBody>
      </p:sp>
      <p:sp>
        <p:nvSpPr>
          <p:cNvPr id="142353" name="WordArt 17">
            <a:extLst>
              <a:ext uri="{FF2B5EF4-FFF2-40B4-BE49-F238E27FC236}">
                <a16:creationId xmlns:a16="http://schemas.microsoft.com/office/drawing/2014/main" id="{CE5CA07B-FB32-AF4B-BFFD-AFE8F7077C62}"/>
              </a:ext>
            </a:extLst>
          </p:cNvPr>
          <p:cNvSpPr>
            <a:spLocks noChangeArrowheads="1" noChangeShapeType="1" noTextEdit="1"/>
          </p:cNvSpPr>
          <p:nvPr/>
        </p:nvSpPr>
        <p:spPr bwMode="auto">
          <a:xfrm rot="2064691">
            <a:off x="2886075" y="5181600"/>
            <a:ext cx="314325" cy="314325"/>
          </a:xfrm>
          <a:prstGeom prst="rect">
            <a:avLst/>
          </a:prstGeom>
          <a:extLst>
            <a:ext uri="{AF507438-7753-43E0-B8FC-AC1667EBCBE1}">
              <a14:hiddenEffects xmlns:a14="http://schemas.microsoft.com/office/drawing/2010/main">
                <a:effectLst/>
              </a14:hiddenEffects>
            </a:ext>
          </a:extLst>
        </p:spPr>
        <p:txBody>
          <a:bodyPr wrap="none" fromWordArt="1">
            <a:prstTxWarp prst="textCanDown">
              <a:avLst>
                <a:gd name="adj" fmla="val 33333"/>
              </a:avLst>
            </a:prstTxWarp>
          </a:bodyPr>
          <a:lstStyle/>
          <a:p>
            <a:r>
              <a:rPr lang="nl-BE" sz="1400" kern="10">
                <a:ln w="9525">
                  <a:solidFill>
                    <a:srgbClr val="008000"/>
                  </a:solidFill>
                  <a:round/>
                  <a:headEnd/>
                  <a:tailEnd/>
                </a:ln>
                <a:solidFill>
                  <a:srgbClr val="008000"/>
                </a:solidFill>
                <a:cs typeface="Arial" panose="020B0604020202020204" pitchFamily="34" charset="0"/>
              </a:rPr>
              <a:t>Zelf</a:t>
            </a:r>
          </a:p>
        </p:txBody>
      </p:sp>
      <p:sp>
        <p:nvSpPr>
          <p:cNvPr id="142354" name="WordArt 18">
            <a:extLst>
              <a:ext uri="{FF2B5EF4-FFF2-40B4-BE49-F238E27FC236}">
                <a16:creationId xmlns:a16="http://schemas.microsoft.com/office/drawing/2014/main" id="{E78A78A6-412B-CB4C-A814-09C59FDAEF13}"/>
              </a:ext>
            </a:extLst>
          </p:cNvPr>
          <p:cNvSpPr>
            <a:spLocks noChangeArrowheads="1" noChangeShapeType="1" noTextEdit="1"/>
          </p:cNvSpPr>
          <p:nvPr/>
        </p:nvSpPr>
        <p:spPr bwMode="auto">
          <a:xfrm rot="2679959">
            <a:off x="2286000" y="4876800"/>
            <a:ext cx="590550" cy="314325"/>
          </a:xfrm>
          <a:prstGeom prst="rect">
            <a:avLst/>
          </a:prstGeom>
          <a:extLst>
            <a:ext uri="{AF507438-7753-43E0-B8FC-AC1667EBCBE1}">
              <a14:hiddenEffects xmlns:a14="http://schemas.microsoft.com/office/drawing/2010/main">
                <a:effectLst/>
              </a14:hiddenEffects>
            </a:ext>
          </a:extLst>
        </p:spPr>
        <p:txBody>
          <a:bodyPr wrap="none" fromWordArt="1">
            <a:prstTxWarp prst="textCanDown">
              <a:avLst>
                <a:gd name="adj" fmla="val 33333"/>
              </a:avLst>
            </a:prstTxWarp>
          </a:bodyPr>
          <a:lstStyle/>
          <a:p>
            <a:r>
              <a:rPr lang="nl-BE" sz="1400" kern="10">
                <a:ln w="9525">
                  <a:solidFill>
                    <a:srgbClr val="008000"/>
                  </a:solidFill>
                  <a:round/>
                  <a:headEnd/>
                  <a:tailEnd/>
                </a:ln>
                <a:solidFill>
                  <a:srgbClr val="008000"/>
                </a:solidFill>
                <a:cs typeface="Arial" panose="020B0604020202020204" pitchFamily="34" charset="0"/>
              </a:rPr>
              <a:t>Andere</a:t>
            </a:r>
          </a:p>
        </p:txBody>
      </p:sp>
      <p:sp>
        <p:nvSpPr>
          <p:cNvPr id="142355" name="WordArt 19">
            <a:extLst>
              <a:ext uri="{FF2B5EF4-FFF2-40B4-BE49-F238E27FC236}">
                <a16:creationId xmlns:a16="http://schemas.microsoft.com/office/drawing/2014/main" id="{1BD40BE8-DB08-284E-A900-662C8776B24F}"/>
              </a:ext>
            </a:extLst>
          </p:cNvPr>
          <p:cNvSpPr>
            <a:spLocks noChangeArrowheads="1" noChangeShapeType="1" noTextEdit="1"/>
          </p:cNvSpPr>
          <p:nvPr/>
        </p:nvSpPr>
        <p:spPr bwMode="auto">
          <a:xfrm rot="4419823">
            <a:off x="2124075" y="4267200"/>
            <a:ext cx="314325" cy="314325"/>
          </a:xfrm>
          <a:prstGeom prst="rect">
            <a:avLst/>
          </a:prstGeom>
          <a:extLst>
            <a:ext uri="{AF507438-7753-43E0-B8FC-AC1667EBCBE1}">
              <a14:hiddenEffects xmlns:a14="http://schemas.microsoft.com/office/drawing/2010/main">
                <a:effectLst/>
              </a14:hiddenEffects>
            </a:ext>
          </a:extLst>
        </p:spPr>
        <p:txBody>
          <a:bodyPr wrap="none" fromWordArt="1">
            <a:prstTxWarp prst="textCanDown">
              <a:avLst>
                <a:gd name="adj" fmla="val 33333"/>
              </a:avLst>
            </a:prstTxWarp>
          </a:bodyPr>
          <a:lstStyle/>
          <a:p>
            <a:r>
              <a:rPr lang="nl-BE" sz="1400" kern="10">
                <a:ln w="9525">
                  <a:solidFill>
                    <a:srgbClr val="008000"/>
                  </a:solidFill>
                  <a:round/>
                  <a:headEnd/>
                  <a:tailEnd/>
                </a:ln>
                <a:solidFill>
                  <a:srgbClr val="008000"/>
                </a:solidFill>
                <a:cs typeface="Arial" panose="020B0604020202020204" pitchFamily="34" charset="0"/>
              </a:rPr>
              <a:t>Werk</a:t>
            </a:r>
          </a:p>
        </p:txBody>
      </p:sp>
      <p:sp>
        <p:nvSpPr>
          <p:cNvPr id="142356" name="WordArt 20">
            <a:extLst>
              <a:ext uri="{FF2B5EF4-FFF2-40B4-BE49-F238E27FC236}">
                <a16:creationId xmlns:a16="http://schemas.microsoft.com/office/drawing/2014/main" id="{E9FFC25E-78CF-214C-BDAA-5CE6F1C4F3A7}"/>
              </a:ext>
            </a:extLst>
          </p:cNvPr>
          <p:cNvSpPr>
            <a:spLocks noChangeArrowheads="1" noChangeShapeType="1" noTextEdit="1"/>
          </p:cNvSpPr>
          <p:nvPr/>
        </p:nvSpPr>
        <p:spPr bwMode="auto">
          <a:xfrm rot="-5473582">
            <a:off x="1733550" y="3333750"/>
            <a:ext cx="1000125" cy="257175"/>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r>
              <a:rPr lang="nl-BE" sz="1400" kern="10">
                <a:ln w="9525">
                  <a:solidFill>
                    <a:srgbClr val="008000"/>
                  </a:solidFill>
                  <a:round/>
                  <a:headEnd/>
                  <a:tailEnd/>
                </a:ln>
                <a:solidFill>
                  <a:srgbClr val="008000"/>
                </a:solidFill>
                <a:latin typeface="Arial Black" panose="020B0604020202020204" pitchFamily="34" charset="0"/>
                <a:cs typeface="Arial Black" panose="020B0604020202020204" pitchFamily="34" charset="0"/>
              </a:rPr>
              <a:t>Toekomst</a:t>
            </a:r>
          </a:p>
        </p:txBody>
      </p:sp>
      <p:sp>
        <p:nvSpPr>
          <p:cNvPr id="142357" name="WordArt 21">
            <a:extLst>
              <a:ext uri="{FF2B5EF4-FFF2-40B4-BE49-F238E27FC236}">
                <a16:creationId xmlns:a16="http://schemas.microsoft.com/office/drawing/2014/main" id="{B251064E-0487-3D42-A19A-2B73D052F436}"/>
              </a:ext>
            </a:extLst>
          </p:cNvPr>
          <p:cNvSpPr>
            <a:spLocks noChangeArrowheads="1" noChangeShapeType="1" noTextEdit="1"/>
          </p:cNvSpPr>
          <p:nvPr/>
        </p:nvSpPr>
        <p:spPr bwMode="auto">
          <a:xfrm rot="-2848593">
            <a:off x="1905000" y="2057400"/>
            <a:ext cx="1571625" cy="257175"/>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r>
              <a:rPr lang="nl-BE" sz="1400" kern="10">
                <a:ln w="9525">
                  <a:solidFill>
                    <a:srgbClr val="008000"/>
                  </a:solidFill>
                  <a:round/>
                  <a:headEnd/>
                  <a:tailEnd/>
                </a:ln>
                <a:solidFill>
                  <a:srgbClr val="008000"/>
                </a:solidFill>
                <a:latin typeface="Arial Black" panose="020B0604020202020204" pitchFamily="34" charset="0"/>
                <a:cs typeface="Arial Black" panose="020B0604020202020204" pitchFamily="34" charset="0"/>
              </a:rPr>
              <a:t>Verleden-heden</a:t>
            </a: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142339">
                                            <p:txEl>
                                              <p:pRg st="0" end="0"/>
                                            </p:txEl>
                                          </p:spTgt>
                                        </p:tgtEl>
                                        <p:attrNameLst>
                                          <p:attrName>style.visibility</p:attrName>
                                        </p:attrNameLst>
                                      </p:cBhvr>
                                      <p:to>
                                        <p:strVal val="visible"/>
                                      </p:to>
                                    </p:set>
                                    <p:anim calcmode="lin" valueType="num">
                                      <p:cBhvr additive="base">
                                        <p:cTn id="7" dur="500" fill="hold"/>
                                        <p:tgtEl>
                                          <p:spTgt spid="142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233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OESJ.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91" name="Rectangle 7">
            <a:extLst>
              <a:ext uri="{FF2B5EF4-FFF2-40B4-BE49-F238E27FC236}">
                <a16:creationId xmlns:a16="http://schemas.microsoft.com/office/drawing/2014/main" id="{6F776989-23C3-2C4C-82E2-7BC0B167417A}"/>
              </a:ext>
            </a:extLst>
          </p:cNvPr>
          <p:cNvSpPr>
            <a:spLocks noGrp="1" noChangeArrowheads="1"/>
          </p:cNvSpPr>
          <p:nvPr>
            <p:ph type="title"/>
          </p:nvPr>
        </p:nvSpPr>
        <p:spPr>
          <a:xfrm>
            <a:off x="1143000" y="152400"/>
            <a:ext cx="7772400" cy="762000"/>
          </a:xfrm>
        </p:spPr>
        <p:txBody>
          <a:bodyPr/>
          <a:lstStyle/>
          <a:p>
            <a:r>
              <a:rPr lang="nl-BE" altLang="nl-BE"/>
              <a:t>Irrationele gedachte (1)</a:t>
            </a:r>
            <a:endParaRPr lang="nl-NL" altLang="nl-BE"/>
          </a:p>
        </p:txBody>
      </p:sp>
      <p:sp>
        <p:nvSpPr>
          <p:cNvPr id="144392" name="Rectangle 8">
            <a:extLst>
              <a:ext uri="{FF2B5EF4-FFF2-40B4-BE49-F238E27FC236}">
                <a16:creationId xmlns:a16="http://schemas.microsoft.com/office/drawing/2014/main" id="{7E5EF922-F213-1046-BB18-75F94CD603FB}"/>
              </a:ext>
            </a:extLst>
          </p:cNvPr>
          <p:cNvSpPr>
            <a:spLocks noGrp="1" noChangeArrowheads="1"/>
          </p:cNvSpPr>
          <p:nvPr>
            <p:ph type="body" idx="1"/>
          </p:nvPr>
        </p:nvSpPr>
        <p:spPr/>
        <p:txBody>
          <a:bodyPr/>
          <a:lstStyle/>
          <a:p>
            <a:pPr eaLnBrk="0" hangingPunct="0">
              <a:spcBef>
                <a:spcPct val="50000"/>
              </a:spcBef>
            </a:pPr>
            <a:r>
              <a:rPr lang="nl-BE" altLang="nl-BE" sz="2800" b="1">
                <a:solidFill>
                  <a:srgbClr val="1E4B82"/>
                </a:solidFill>
              </a:rPr>
              <a:t>Opvoeding:</a:t>
            </a:r>
          </a:p>
          <a:p>
            <a:pPr lvl="1" eaLnBrk="0" hangingPunct="0">
              <a:spcBef>
                <a:spcPct val="50000"/>
              </a:spcBef>
              <a:buFont typeface="Wingdings" pitchFamily="2" charset="2"/>
              <a:buChar char="ü"/>
            </a:pPr>
            <a:r>
              <a:rPr lang="nl-NL" altLang="nl-BE" sz="2400" b="1">
                <a:solidFill>
                  <a:srgbClr val="1E4B82"/>
                </a:solidFill>
              </a:rPr>
              <a:t>Je moet je best doen</a:t>
            </a:r>
          </a:p>
          <a:p>
            <a:pPr lvl="1" eaLnBrk="0" hangingPunct="0">
              <a:spcBef>
                <a:spcPct val="50000"/>
              </a:spcBef>
              <a:buFont typeface="Wingdings" pitchFamily="2" charset="2"/>
              <a:buChar char="ü"/>
            </a:pPr>
            <a:r>
              <a:rPr lang="nl-NL" altLang="nl-BE" sz="2400" b="1">
                <a:solidFill>
                  <a:srgbClr val="1E4B82"/>
                </a:solidFill>
              </a:rPr>
              <a:t>Het kan altijd beter</a:t>
            </a:r>
          </a:p>
          <a:p>
            <a:pPr lvl="1" eaLnBrk="0" hangingPunct="0">
              <a:spcBef>
                <a:spcPct val="50000"/>
              </a:spcBef>
              <a:buFont typeface="Wingdings" pitchFamily="2" charset="2"/>
              <a:buChar char="ü"/>
            </a:pPr>
            <a:r>
              <a:rPr lang="nl-NL" altLang="nl-BE" sz="2400" b="1">
                <a:solidFill>
                  <a:srgbClr val="1E4B82"/>
                </a:solidFill>
              </a:rPr>
              <a:t>Je moet anderen altijd laten uitpraten</a:t>
            </a:r>
          </a:p>
          <a:p>
            <a:pPr lvl="1" eaLnBrk="0" hangingPunct="0">
              <a:spcBef>
                <a:spcPct val="50000"/>
              </a:spcBef>
              <a:buFont typeface="Wingdings" pitchFamily="2" charset="2"/>
              <a:buChar char="ü"/>
            </a:pPr>
            <a:r>
              <a:rPr lang="nl-NL" altLang="nl-BE" sz="2400" b="1">
                <a:solidFill>
                  <a:srgbClr val="1E4B82"/>
                </a:solidFill>
              </a:rPr>
              <a:t>Als je stil bent, ben je lief</a:t>
            </a:r>
          </a:p>
          <a:p>
            <a:pPr lvl="1" eaLnBrk="0" hangingPunct="0">
              <a:spcBef>
                <a:spcPct val="50000"/>
              </a:spcBef>
              <a:buFont typeface="Wingdings" pitchFamily="2" charset="2"/>
              <a:buChar char="ü"/>
            </a:pPr>
            <a:r>
              <a:rPr lang="nl-NL" altLang="nl-BE" sz="2400" b="1">
                <a:solidFill>
                  <a:srgbClr val="1E4B82"/>
                </a:solidFill>
              </a:rPr>
              <a:t>Je moet anderen altijd helpen</a:t>
            </a:r>
            <a:endParaRPr lang="nl-NL" altLang="nl-BE">
              <a:solidFill>
                <a:srgbClr val="1E4B82"/>
              </a:solidFill>
            </a:endParaRPr>
          </a:p>
          <a:p>
            <a:endParaRPr lang="nl-NL" altLang="nl-BE">
              <a:solidFill>
                <a:srgbClr val="1E4B82"/>
              </a:solidFill>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4392">
                                            <p:txEl>
                                              <p:pRg st="0" end="0"/>
                                            </p:txEl>
                                          </p:spTgt>
                                        </p:tgtEl>
                                        <p:attrNameLst>
                                          <p:attrName>style.visibility</p:attrName>
                                        </p:attrNameLst>
                                      </p:cBhvr>
                                      <p:to>
                                        <p:strVal val="visible"/>
                                      </p:to>
                                    </p:set>
                                    <p:anim calcmode="lin" valueType="num">
                                      <p:cBhvr additive="base">
                                        <p:cTn id="7" dur="500" fill="hold"/>
                                        <p:tgtEl>
                                          <p:spTgt spid="14439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439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OESJ.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144392">
                                            <p:txEl>
                                              <p:pRg st="1" end="1"/>
                                            </p:txEl>
                                          </p:spTgt>
                                        </p:tgtEl>
                                        <p:attrNameLst>
                                          <p:attrName>style.visibility</p:attrName>
                                        </p:attrNameLst>
                                      </p:cBhvr>
                                      <p:to>
                                        <p:strVal val="visible"/>
                                      </p:to>
                                    </p:set>
                                    <p:anim calcmode="lin" valueType="num">
                                      <p:cBhvr additive="base">
                                        <p:cTn id="11" dur="500" fill="hold"/>
                                        <p:tgtEl>
                                          <p:spTgt spid="14439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44392">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OESJ.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144392">
                                            <p:txEl>
                                              <p:pRg st="2" end="2"/>
                                            </p:txEl>
                                          </p:spTgt>
                                        </p:tgtEl>
                                        <p:attrNameLst>
                                          <p:attrName>style.visibility</p:attrName>
                                        </p:attrNameLst>
                                      </p:cBhvr>
                                      <p:to>
                                        <p:strVal val="visible"/>
                                      </p:to>
                                    </p:set>
                                    <p:anim calcmode="lin" valueType="num">
                                      <p:cBhvr additive="base">
                                        <p:cTn id="15" dur="500" fill="hold"/>
                                        <p:tgtEl>
                                          <p:spTgt spid="14439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44392">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WOESJ.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144392">
                                            <p:txEl>
                                              <p:pRg st="3" end="3"/>
                                            </p:txEl>
                                          </p:spTgt>
                                        </p:tgtEl>
                                        <p:attrNameLst>
                                          <p:attrName>style.visibility</p:attrName>
                                        </p:attrNameLst>
                                      </p:cBhvr>
                                      <p:to>
                                        <p:strVal val="visible"/>
                                      </p:to>
                                    </p:set>
                                    <p:anim calcmode="lin" valueType="num">
                                      <p:cBhvr additive="base">
                                        <p:cTn id="19" dur="500" fill="hold"/>
                                        <p:tgtEl>
                                          <p:spTgt spid="14439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4392">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OESJ.WAV"/>
                                        </p:tgtEl>
                                      </p:cMediaNode>
                                    </p:audio>
                                  </p:subTnLst>
                                </p:cTn>
                              </p:par>
                              <p:par>
                                <p:cTn id="21" presetID="2" presetClass="entr" presetSubtype="8" fill="hold" grpId="0" nodeType="withEffect">
                                  <p:stCondLst>
                                    <p:cond delay="0"/>
                                  </p:stCondLst>
                                  <p:childTnLst>
                                    <p:set>
                                      <p:cBhvr>
                                        <p:cTn id="22" dur="1" fill="hold">
                                          <p:stCondLst>
                                            <p:cond delay="0"/>
                                          </p:stCondLst>
                                        </p:cTn>
                                        <p:tgtEl>
                                          <p:spTgt spid="144392">
                                            <p:txEl>
                                              <p:pRg st="4" end="4"/>
                                            </p:txEl>
                                          </p:spTgt>
                                        </p:tgtEl>
                                        <p:attrNameLst>
                                          <p:attrName>style.visibility</p:attrName>
                                        </p:attrNameLst>
                                      </p:cBhvr>
                                      <p:to>
                                        <p:strVal val="visible"/>
                                      </p:to>
                                    </p:set>
                                    <p:anim calcmode="lin" valueType="num">
                                      <p:cBhvr additive="base">
                                        <p:cTn id="23" dur="500" fill="hold"/>
                                        <p:tgtEl>
                                          <p:spTgt spid="144392">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44392">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WOESJ.WAV"/>
                                        </p:tgtEl>
                                      </p:cMediaNode>
                                    </p:audio>
                                  </p:subTnLst>
                                </p:cTn>
                              </p:par>
                              <p:par>
                                <p:cTn id="25" presetID="2" presetClass="entr" presetSubtype="8" fill="hold" grpId="0" nodeType="withEffect">
                                  <p:stCondLst>
                                    <p:cond delay="0"/>
                                  </p:stCondLst>
                                  <p:childTnLst>
                                    <p:set>
                                      <p:cBhvr>
                                        <p:cTn id="26" dur="1" fill="hold">
                                          <p:stCondLst>
                                            <p:cond delay="0"/>
                                          </p:stCondLst>
                                        </p:cTn>
                                        <p:tgtEl>
                                          <p:spTgt spid="144392">
                                            <p:txEl>
                                              <p:pRg st="5" end="5"/>
                                            </p:txEl>
                                          </p:spTgt>
                                        </p:tgtEl>
                                        <p:attrNameLst>
                                          <p:attrName>style.visibility</p:attrName>
                                        </p:attrNameLst>
                                      </p:cBhvr>
                                      <p:to>
                                        <p:strVal val="visible"/>
                                      </p:to>
                                    </p:set>
                                    <p:anim calcmode="lin" valueType="num">
                                      <p:cBhvr additive="base">
                                        <p:cTn id="27" dur="500" fill="hold"/>
                                        <p:tgtEl>
                                          <p:spTgt spid="144392">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44392">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WOESJ.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92"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9" name="Rectangle 7">
            <a:extLst>
              <a:ext uri="{FF2B5EF4-FFF2-40B4-BE49-F238E27FC236}">
                <a16:creationId xmlns:a16="http://schemas.microsoft.com/office/drawing/2014/main" id="{39E2B625-6027-3E4E-B77F-2F32805AD167}"/>
              </a:ext>
            </a:extLst>
          </p:cNvPr>
          <p:cNvSpPr>
            <a:spLocks noGrp="1" noChangeArrowheads="1"/>
          </p:cNvSpPr>
          <p:nvPr>
            <p:ph type="title"/>
          </p:nvPr>
        </p:nvSpPr>
        <p:spPr>
          <a:xfrm>
            <a:off x="1143000" y="152400"/>
            <a:ext cx="7772400" cy="762000"/>
          </a:xfrm>
        </p:spPr>
        <p:txBody>
          <a:bodyPr/>
          <a:lstStyle/>
          <a:p>
            <a:r>
              <a:rPr lang="nl-BE" altLang="nl-BE"/>
              <a:t>Irrationele gedachte (2)</a:t>
            </a:r>
            <a:endParaRPr lang="nl-NL" altLang="nl-BE"/>
          </a:p>
        </p:txBody>
      </p:sp>
      <p:sp>
        <p:nvSpPr>
          <p:cNvPr id="146440" name="Rectangle 8">
            <a:extLst>
              <a:ext uri="{FF2B5EF4-FFF2-40B4-BE49-F238E27FC236}">
                <a16:creationId xmlns:a16="http://schemas.microsoft.com/office/drawing/2014/main" id="{FA440DC4-3D39-4C47-B8A1-9595829141E4}"/>
              </a:ext>
            </a:extLst>
          </p:cNvPr>
          <p:cNvSpPr>
            <a:spLocks noGrp="1" noChangeArrowheads="1"/>
          </p:cNvSpPr>
          <p:nvPr>
            <p:ph type="body" idx="1"/>
          </p:nvPr>
        </p:nvSpPr>
        <p:spPr>
          <a:xfrm>
            <a:off x="838200" y="1371600"/>
            <a:ext cx="7772400" cy="4114800"/>
          </a:xfrm>
        </p:spPr>
        <p:txBody>
          <a:bodyPr/>
          <a:lstStyle/>
          <a:p>
            <a:pPr eaLnBrk="0" hangingPunct="0">
              <a:spcBef>
                <a:spcPct val="50000"/>
              </a:spcBef>
            </a:pPr>
            <a:r>
              <a:rPr lang="nl-BE" altLang="nl-BE" sz="2800" b="1">
                <a:solidFill>
                  <a:srgbClr val="1E4B82"/>
                </a:solidFill>
              </a:rPr>
              <a:t>Omgang:</a:t>
            </a:r>
          </a:p>
          <a:p>
            <a:pPr lvl="1" eaLnBrk="0" hangingPunct="0">
              <a:spcBef>
                <a:spcPct val="50000"/>
              </a:spcBef>
              <a:buFont typeface="Wingdings" pitchFamily="2" charset="2"/>
              <a:buChar char="ü"/>
            </a:pPr>
            <a:r>
              <a:rPr lang="nl-NL" altLang="nl-BE" sz="2400" b="1">
                <a:solidFill>
                  <a:srgbClr val="1E4B82"/>
                </a:solidFill>
              </a:rPr>
              <a:t>Mocht je fouten maken?</a:t>
            </a:r>
          </a:p>
          <a:p>
            <a:pPr lvl="1" eaLnBrk="0" hangingPunct="0">
              <a:spcBef>
                <a:spcPct val="50000"/>
              </a:spcBef>
              <a:buFont typeface="Wingdings" pitchFamily="2" charset="2"/>
              <a:buChar char="ü"/>
            </a:pPr>
            <a:r>
              <a:rPr lang="nl-NL" altLang="nl-BE" sz="2400" b="1">
                <a:solidFill>
                  <a:srgbClr val="1E4B82"/>
                </a:solidFill>
              </a:rPr>
              <a:t>Kreeg u complimentjes?</a:t>
            </a:r>
          </a:p>
          <a:p>
            <a:pPr lvl="1" eaLnBrk="0" hangingPunct="0">
              <a:spcBef>
                <a:spcPct val="50000"/>
              </a:spcBef>
              <a:buFont typeface="Wingdings" pitchFamily="2" charset="2"/>
              <a:buChar char="ü"/>
            </a:pPr>
            <a:r>
              <a:rPr lang="nl-NL" altLang="nl-BE" sz="2400" b="1">
                <a:solidFill>
                  <a:srgbClr val="1E4B82"/>
                </a:solidFill>
              </a:rPr>
              <a:t>Was men trots op je?</a:t>
            </a:r>
          </a:p>
          <a:p>
            <a:pPr lvl="1" eaLnBrk="0" hangingPunct="0">
              <a:spcBef>
                <a:spcPct val="50000"/>
              </a:spcBef>
              <a:buFont typeface="Wingdings" pitchFamily="2" charset="2"/>
              <a:buChar char="ü"/>
            </a:pPr>
            <a:r>
              <a:rPr lang="nl-NL" altLang="nl-BE" sz="2400" b="1">
                <a:solidFill>
                  <a:srgbClr val="1E4B82"/>
                </a:solidFill>
              </a:rPr>
              <a:t>Was iedereen even belangrijk?</a:t>
            </a:r>
          </a:p>
          <a:p>
            <a:endParaRPr lang="nl-NL" altLang="nl-BE">
              <a:solidFill>
                <a:srgbClr val="1E4B82"/>
              </a:solidFill>
            </a:endParaRPr>
          </a:p>
        </p:txBody>
      </p:sp>
      <p:sp>
        <p:nvSpPr>
          <p:cNvPr id="146436" name="Text Box 4">
            <a:extLst>
              <a:ext uri="{FF2B5EF4-FFF2-40B4-BE49-F238E27FC236}">
                <a16:creationId xmlns:a16="http://schemas.microsoft.com/office/drawing/2014/main" id="{E9CBF939-03B5-FD44-97AC-2B46325C6BE0}"/>
              </a:ext>
            </a:extLst>
          </p:cNvPr>
          <p:cNvSpPr txBox="1">
            <a:spLocks noChangeArrowheads="1"/>
          </p:cNvSpPr>
          <p:nvPr/>
        </p:nvSpPr>
        <p:spPr bwMode="auto">
          <a:xfrm>
            <a:off x="1143000" y="2057400"/>
            <a:ext cx="746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spcBef>
                <a:spcPct val="0"/>
              </a:spcBef>
              <a:defRPr sz="2400">
                <a:solidFill>
                  <a:schemeClr val="tx1"/>
                </a:solidFill>
                <a:latin typeface="Times New Roman" panose="02020603050405020304" pitchFamily="18" charset="0"/>
              </a:defRPr>
            </a:lvl1pPr>
            <a:lvl2pPr marL="914400" indent="-457200" algn="l">
              <a:spcBef>
                <a:spcPct val="0"/>
              </a:spcBef>
              <a:defRPr sz="2400">
                <a:solidFill>
                  <a:schemeClr val="tx1"/>
                </a:solidFill>
                <a:latin typeface="Times New Roman" panose="02020603050405020304" pitchFamily="18" charset="0"/>
              </a:defRPr>
            </a:lvl2pPr>
            <a:lvl3pPr marL="1371600" indent="-457200" algn="l">
              <a:spcBef>
                <a:spcPct val="0"/>
              </a:spcBef>
              <a:defRPr sz="2400">
                <a:solidFill>
                  <a:schemeClr val="tx1"/>
                </a:solidFill>
                <a:latin typeface="Times New Roman" panose="02020603050405020304" pitchFamily="18" charset="0"/>
              </a:defRPr>
            </a:lvl3pPr>
            <a:lvl4pPr marL="1828800" indent="-457200" algn="l">
              <a:spcBef>
                <a:spcPct val="0"/>
              </a:spcBef>
              <a:defRPr sz="2400">
                <a:solidFill>
                  <a:schemeClr val="tx1"/>
                </a:solidFill>
                <a:latin typeface="Times New Roman" panose="02020603050405020304" pitchFamily="18" charset="0"/>
              </a:defRPr>
            </a:lvl4pPr>
            <a:lvl5pPr marL="2286000" indent="-457200" algn="l">
              <a:spcBef>
                <a:spcPct val="0"/>
              </a:spcBef>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Char char="•"/>
            </a:pPr>
            <a:endParaRPr lang="nl-BE" altLang="nl-BE">
              <a:solidFill>
                <a:srgbClr val="000099"/>
              </a:solidFill>
              <a:latin typeface="Comic Sans MS" panose="030F0902030302020204" pitchFamily="66" charset="0"/>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6440">
                                            <p:txEl>
                                              <p:pRg st="0" end="0"/>
                                            </p:txEl>
                                          </p:spTgt>
                                        </p:tgtEl>
                                        <p:attrNameLst>
                                          <p:attrName>style.visibility</p:attrName>
                                        </p:attrNameLst>
                                      </p:cBhvr>
                                      <p:to>
                                        <p:strVal val="visible"/>
                                      </p:to>
                                    </p:set>
                                    <p:anim calcmode="lin" valueType="num">
                                      <p:cBhvr additive="base">
                                        <p:cTn id="7" dur="500" fill="hold"/>
                                        <p:tgtEl>
                                          <p:spTgt spid="14644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644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OESJ.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146440">
                                            <p:txEl>
                                              <p:pRg st="1" end="1"/>
                                            </p:txEl>
                                          </p:spTgt>
                                        </p:tgtEl>
                                        <p:attrNameLst>
                                          <p:attrName>style.visibility</p:attrName>
                                        </p:attrNameLst>
                                      </p:cBhvr>
                                      <p:to>
                                        <p:strVal val="visible"/>
                                      </p:to>
                                    </p:set>
                                    <p:anim calcmode="lin" valueType="num">
                                      <p:cBhvr additive="base">
                                        <p:cTn id="11" dur="500" fill="hold"/>
                                        <p:tgtEl>
                                          <p:spTgt spid="146440">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46440">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OESJ.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146440">
                                            <p:txEl>
                                              <p:pRg st="2" end="2"/>
                                            </p:txEl>
                                          </p:spTgt>
                                        </p:tgtEl>
                                        <p:attrNameLst>
                                          <p:attrName>style.visibility</p:attrName>
                                        </p:attrNameLst>
                                      </p:cBhvr>
                                      <p:to>
                                        <p:strVal val="visible"/>
                                      </p:to>
                                    </p:set>
                                    <p:anim calcmode="lin" valueType="num">
                                      <p:cBhvr additive="base">
                                        <p:cTn id="15" dur="500" fill="hold"/>
                                        <p:tgtEl>
                                          <p:spTgt spid="146440">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46440">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WOESJ.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146440">
                                            <p:txEl>
                                              <p:pRg st="3" end="3"/>
                                            </p:txEl>
                                          </p:spTgt>
                                        </p:tgtEl>
                                        <p:attrNameLst>
                                          <p:attrName>style.visibility</p:attrName>
                                        </p:attrNameLst>
                                      </p:cBhvr>
                                      <p:to>
                                        <p:strVal val="visible"/>
                                      </p:to>
                                    </p:set>
                                    <p:anim calcmode="lin" valueType="num">
                                      <p:cBhvr additive="base">
                                        <p:cTn id="19" dur="500" fill="hold"/>
                                        <p:tgtEl>
                                          <p:spTgt spid="146440">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6440">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OESJ.WAV"/>
                                        </p:tgtEl>
                                      </p:cMediaNode>
                                    </p:audio>
                                  </p:subTnLst>
                                </p:cTn>
                              </p:par>
                              <p:par>
                                <p:cTn id="21" presetID="2" presetClass="entr" presetSubtype="8" fill="hold" grpId="0" nodeType="withEffect">
                                  <p:stCondLst>
                                    <p:cond delay="0"/>
                                  </p:stCondLst>
                                  <p:childTnLst>
                                    <p:set>
                                      <p:cBhvr>
                                        <p:cTn id="22" dur="1" fill="hold">
                                          <p:stCondLst>
                                            <p:cond delay="0"/>
                                          </p:stCondLst>
                                        </p:cTn>
                                        <p:tgtEl>
                                          <p:spTgt spid="146440">
                                            <p:txEl>
                                              <p:pRg st="4" end="4"/>
                                            </p:txEl>
                                          </p:spTgt>
                                        </p:tgtEl>
                                        <p:attrNameLst>
                                          <p:attrName>style.visibility</p:attrName>
                                        </p:attrNameLst>
                                      </p:cBhvr>
                                      <p:to>
                                        <p:strVal val="visible"/>
                                      </p:to>
                                    </p:set>
                                    <p:anim calcmode="lin" valueType="num">
                                      <p:cBhvr additive="base">
                                        <p:cTn id="23" dur="500" fill="hold"/>
                                        <p:tgtEl>
                                          <p:spTgt spid="146440">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46440">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WOESJ.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40"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8485" name="Rectangle 5">
            <a:extLst>
              <a:ext uri="{FF2B5EF4-FFF2-40B4-BE49-F238E27FC236}">
                <a16:creationId xmlns:a16="http://schemas.microsoft.com/office/drawing/2014/main" id="{0C12D0E8-CA37-E548-88C3-587B16C51531}"/>
              </a:ext>
            </a:extLst>
          </p:cNvPr>
          <p:cNvSpPr>
            <a:spLocks noGrp="1" noChangeArrowheads="1"/>
          </p:cNvSpPr>
          <p:nvPr>
            <p:ph type="title"/>
          </p:nvPr>
        </p:nvSpPr>
        <p:spPr>
          <a:xfrm>
            <a:off x="1143000" y="152400"/>
            <a:ext cx="7772400" cy="762000"/>
          </a:xfrm>
        </p:spPr>
        <p:txBody>
          <a:bodyPr/>
          <a:lstStyle/>
          <a:p>
            <a:r>
              <a:rPr lang="nl-BE" altLang="nl-BE"/>
              <a:t>Irrationele gedachte (3)</a:t>
            </a:r>
            <a:endParaRPr lang="nl-NL" altLang="nl-BE"/>
          </a:p>
        </p:txBody>
      </p:sp>
      <p:sp>
        <p:nvSpPr>
          <p:cNvPr id="148486" name="Rectangle 6">
            <a:extLst>
              <a:ext uri="{FF2B5EF4-FFF2-40B4-BE49-F238E27FC236}">
                <a16:creationId xmlns:a16="http://schemas.microsoft.com/office/drawing/2014/main" id="{7490F07D-310B-5345-851D-BC86AEB8BEC5}"/>
              </a:ext>
            </a:extLst>
          </p:cNvPr>
          <p:cNvSpPr>
            <a:spLocks noGrp="1" noChangeArrowheads="1"/>
          </p:cNvSpPr>
          <p:nvPr>
            <p:ph type="body" idx="1"/>
          </p:nvPr>
        </p:nvSpPr>
        <p:spPr/>
        <p:txBody>
          <a:bodyPr/>
          <a:lstStyle/>
          <a:p>
            <a:pPr eaLnBrk="0" hangingPunct="0">
              <a:spcBef>
                <a:spcPct val="50000"/>
              </a:spcBef>
            </a:pPr>
            <a:r>
              <a:rPr lang="nl-BE" altLang="nl-BE" sz="2800" b="1">
                <a:solidFill>
                  <a:srgbClr val="1E4B82"/>
                </a:solidFill>
              </a:rPr>
              <a:t>Voorbeeldfunctie</a:t>
            </a:r>
          </a:p>
          <a:p>
            <a:pPr lvl="1" eaLnBrk="0" hangingPunct="0">
              <a:spcBef>
                <a:spcPct val="50000"/>
              </a:spcBef>
              <a:buFont typeface="Wingdings" pitchFamily="2" charset="2"/>
              <a:buChar char="ü"/>
            </a:pPr>
            <a:r>
              <a:rPr lang="nl-NL" altLang="nl-BE" sz="2400" b="1">
                <a:solidFill>
                  <a:srgbClr val="1E4B82"/>
                </a:solidFill>
              </a:rPr>
              <a:t>Waren ouders assertief?</a:t>
            </a:r>
          </a:p>
          <a:p>
            <a:pPr lvl="1" eaLnBrk="0" hangingPunct="0">
              <a:spcBef>
                <a:spcPct val="50000"/>
              </a:spcBef>
              <a:buFont typeface="Wingdings" pitchFamily="2" charset="2"/>
              <a:buChar char="ü"/>
            </a:pPr>
            <a:r>
              <a:rPr lang="nl-NL" altLang="nl-BE" sz="2400" b="1">
                <a:solidFill>
                  <a:srgbClr val="1E4B82"/>
                </a:solidFill>
              </a:rPr>
              <a:t>‘Wat denken de anderen over ons?’</a:t>
            </a:r>
          </a:p>
          <a:p>
            <a:pPr eaLnBrk="0" hangingPunct="0">
              <a:spcBef>
                <a:spcPct val="50000"/>
              </a:spcBef>
            </a:pPr>
            <a:r>
              <a:rPr lang="nl-NL" altLang="nl-BE" sz="2800" b="1">
                <a:solidFill>
                  <a:srgbClr val="1E4B82"/>
                </a:solidFill>
              </a:rPr>
              <a:t>Leeftijdgenoten</a:t>
            </a:r>
          </a:p>
          <a:p>
            <a:pPr lvl="1" eaLnBrk="0" hangingPunct="0">
              <a:spcBef>
                <a:spcPct val="50000"/>
              </a:spcBef>
              <a:buFont typeface="Wingdings" pitchFamily="2" charset="2"/>
              <a:buChar char="ü"/>
            </a:pPr>
            <a:r>
              <a:rPr lang="nl-NL" altLang="nl-BE" sz="2400" b="1">
                <a:solidFill>
                  <a:srgbClr val="1E4B82"/>
                </a:solidFill>
              </a:rPr>
              <a:t>Ik moet mee doen, anders ….</a:t>
            </a:r>
          </a:p>
          <a:p>
            <a:pPr lvl="1" eaLnBrk="0" hangingPunct="0">
              <a:spcBef>
                <a:spcPct val="50000"/>
              </a:spcBef>
              <a:buFont typeface="Wingdings" pitchFamily="2" charset="2"/>
              <a:buChar char="ü"/>
            </a:pPr>
            <a:r>
              <a:rPr lang="nl-NL" altLang="nl-BE" sz="2400" b="1">
                <a:solidFill>
                  <a:srgbClr val="1E4B82"/>
                </a:solidFill>
              </a:rPr>
              <a:t>Men luistert alléén naar een grote mond</a:t>
            </a:r>
          </a:p>
          <a:p>
            <a:pPr lvl="1" eaLnBrk="0" hangingPunct="0">
              <a:spcBef>
                <a:spcPct val="50000"/>
              </a:spcBef>
              <a:buFont typeface="Wingdings" pitchFamily="2" charset="2"/>
              <a:buChar char="ü"/>
            </a:pPr>
            <a:r>
              <a:rPr lang="nl-NL" altLang="nl-BE" sz="2400" b="1">
                <a:solidFill>
                  <a:srgbClr val="1E4B82"/>
                </a:solidFill>
              </a:rPr>
              <a:t>Je valt best zo min mogelijk op</a:t>
            </a:r>
            <a:endParaRPr lang="nl-NL" altLang="nl-BE">
              <a:solidFill>
                <a:srgbClr val="1E4B82"/>
              </a:solidFill>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8486">
                                            <p:txEl>
                                              <p:pRg st="0" end="0"/>
                                            </p:txEl>
                                          </p:spTgt>
                                        </p:tgtEl>
                                        <p:attrNameLst>
                                          <p:attrName>style.visibility</p:attrName>
                                        </p:attrNameLst>
                                      </p:cBhvr>
                                      <p:to>
                                        <p:strVal val="visible"/>
                                      </p:to>
                                    </p:set>
                                    <p:anim calcmode="lin" valueType="num">
                                      <p:cBhvr additive="base">
                                        <p:cTn id="7" dur="500" fill="hold"/>
                                        <p:tgtEl>
                                          <p:spTgt spid="14848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848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OESJ.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148486">
                                            <p:txEl>
                                              <p:pRg st="1" end="1"/>
                                            </p:txEl>
                                          </p:spTgt>
                                        </p:tgtEl>
                                        <p:attrNameLst>
                                          <p:attrName>style.visibility</p:attrName>
                                        </p:attrNameLst>
                                      </p:cBhvr>
                                      <p:to>
                                        <p:strVal val="visible"/>
                                      </p:to>
                                    </p:set>
                                    <p:anim calcmode="lin" valueType="num">
                                      <p:cBhvr additive="base">
                                        <p:cTn id="11" dur="500" fill="hold"/>
                                        <p:tgtEl>
                                          <p:spTgt spid="148486">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4848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OESJ.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148486">
                                            <p:txEl>
                                              <p:pRg st="2" end="2"/>
                                            </p:txEl>
                                          </p:spTgt>
                                        </p:tgtEl>
                                        <p:attrNameLst>
                                          <p:attrName>style.visibility</p:attrName>
                                        </p:attrNameLst>
                                      </p:cBhvr>
                                      <p:to>
                                        <p:strVal val="visible"/>
                                      </p:to>
                                    </p:set>
                                    <p:anim calcmode="lin" valueType="num">
                                      <p:cBhvr additive="base">
                                        <p:cTn id="15" dur="500" fill="hold"/>
                                        <p:tgtEl>
                                          <p:spTgt spid="148486">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48486">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WOESJ.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48486">
                                            <p:txEl>
                                              <p:pRg st="3" end="3"/>
                                            </p:txEl>
                                          </p:spTgt>
                                        </p:tgtEl>
                                        <p:attrNameLst>
                                          <p:attrName>style.visibility</p:attrName>
                                        </p:attrNameLst>
                                      </p:cBhvr>
                                      <p:to>
                                        <p:strVal val="visible"/>
                                      </p:to>
                                    </p:set>
                                    <p:anim calcmode="lin" valueType="num">
                                      <p:cBhvr additive="base">
                                        <p:cTn id="21" dur="500" fill="hold"/>
                                        <p:tgtEl>
                                          <p:spTgt spid="148486">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4848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3" name="WOESJ.WAV"/>
                                        </p:tgtEl>
                                      </p:cMediaNode>
                                    </p:audio>
                                  </p:subTnLst>
                                </p:cTn>
                              </p:par>
                              <p:par>
                                <p:cTn id="23" presetID="2" presetClass="entr" presetSubtype="8" fill="hold" grpId="0" nodeType="withEffect">
                                  <p:stCondLst>
                                    <p:cond delay="0"/>
                                  </p:stCondLst>
                                  <p:childTnLst>
                                    <p:set>
                                      <p:cBhvr>
                                        <p:cTn id="24" dur="1" fill="hold">
                                          <p:stCondLst>
                                            <p:cond delay="0"/>
                                          </p:stCondLst>
                                        </p:cTn>
                                        <p:tgtEl>
                                          <p:spTgt spid="148486">
                                            <p:txEl>
                                              <p:pRg st="4" end="4"/>
                                            </p:txEl>
                                          </p:spTgt>
                                        </p:tgtEl>
                                        <p:attrNameLst>
                                          <p:attrName>style.visibility</p:attrName>
                                        </p:attrNameLst>
                                      </p:cBhvr>
                                      <p:to>
                                        <p:strVal val="visible"/>
                                      </p:to>
                                    </p:set>
                                    <p:anim calcmode="lin" valueType="num">
                                      <p:cBhvr additive="base">
                                        <p:cTn id="25" dur="500" fill="hold"/>
                                        <p:tgtEl>
                                          <p:spTgt spid="148486">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848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OESJ.WAV"/>
                                        </p:tgtEl>
                                      </p:cMediaNode>
                                    </p:audio>
                                  </p:subTnLst>
                                </p:cTn>
                              </p:par>
                              <p:par>
                                <p:cTn id="27" presetID="2" presetClass="entr" presetSubtype="8" fill="hold" grpId="0" nodeType="withEffect">
                                  <p:stCondLst>
                                    <p:cond delay="0"/>
                                  </p:stCondLst>
                                  <p:childTnLst>
                                    <p:set>
                                      <p:cBhvr>
                                        <p:cTn id="28" dur="1" fill="hold">
                                          <p:stCondLst>
                                            <p:cond delay="0"/>
                                          </p:stCondLst>
                                        </p:cTn>
                                        <p:tgtEl>
                                          <p:spTgt spid="148486">
                                            <p:txEl>
                                              <p:pRg st="5" end="5"/>
                                            </p:txEl>
                                          </p:spTgt>
                                        </p:tgtEl>
                                        <p:attrNameLst>
                                          <p:attrName>style.visibility</p:attrName>
                                        </p:attrNameLst>
                                      </p:cBhvr>
                                      <p:to>
                                        <p:strVal val="visible"/>
                                      </p:to>
                                    </p:set>
                                    <p:anim calcmode="lin" valueType="num">
                                      <p:cBhvr additive="base">
                                        <p:cTn id="29" dur="500" fill="hold"/>
                                        <p:tgtEl>
                                          <p:spTgt spid="148486">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48486">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WOESJ.WAV"/>
                                        </p:tgtEl>
                                      </p:cMediaNode>
                                    </p:audio>
                                  </p:subTnLst>
                                </p:cTn>
                              </p:par>
                              <p:par>
                                <p:cTn id="31" presetID="2" presetClass="entr" presetSubtype="8" fill="hold" grpId="0" nodeType="withEffect">
                                  <p:stCondLst>
                                    <p:cond delay="0"/>
                                  </p:stCondLst>
                                  <p:childTnLst>
                                    <p:set>
                                      <p:cBhvr>
                                        <p:cTn id="32" dur="1" fill="hold">
                                          <p:stCondLst>
                                            <p:cond delay="0"/>
                                          </p:stCondLst>
                                        </p:cTn>
                                        <p:tgtEl>
                                          <p:spTgt spid="148486">
                                            <p:txEl>
                                              <p:pRg st="6" end="6"/>
                                            </p:txEl>
                                          </p:spTgt>
                                        </p:tgtEl>
                                        <p:attrNameLst>
                                          <p:attrName>style.visibility</p:attrName>
                                        </p:attrNameLst>
                                      </p:cBhvr>
                                      <p:to>
                                        <p:strVal val="visible"/>
                                      </p:to>
                                    </p:set>
                                    <p:anim calcmode="lin" valueType="num">
                                      <p:cBhvr additive="base">
                                        <p:cTn id="33" dur="500" fill="hold"/>
                                        <p:tgtEl>
                                          <p:spTgt spid="148486">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48486">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3" name="WOESJ.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6"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0533" name="Rectangle 5">
            <a:extLst>
              <a:ext uri="{FF2B5EF4-FFF2-40B4-BE49-F238E27FC236}">
                <a16:creationId xmlns:a16="http://schemas.microsoft.com/office/drawing/2014/main" id="{1C59962D-FC7D-EC4F-8BDE-A9A26B9D8E77}"/>
              </a:ext>
            </a:extLst>
          </p:cNvPr>
          <p:cNvSpPr>
            <a:spLocks noGrp="1" noChangeArrowheads="1"/>
          </p:cNvSpPr>
          <p:nvPr>
            <p:ph type="title"/>
          </p:nvPr>
        </p:nvSpPr>
        <p:spPr>
          <a:xfrm>
            <a:off x="1143000" y="152400"/>
            <a:ext cx="7772400" cy="762000"/>
          </a:xfrm>
        </p:spPr>
        <p:txBody>
          <a:bodyPr/>
          <a:lstStyle/>
          <a:p>
            <a:r>
              <a:rPr lang="nl-BE" altLang="nl-BE"/>
              <a:t>Observeren en interpreteren</a:t>
            </a:r>
            <a:endParaRPr lang="nl-NL" altLang="nl-BE"/>
          </a:p>
        </p:txBody>
      </p:sp>
      <p:sp>
        <p:nvSpPr>
          <p:cNvPr id="150534" name="Rectangle 6">
            <a:extLst>
              <a:ext uri="{FF2B5EF4-FFF2-40B4-BE49-F238E27FC236}">
                <a16:creationId xmlns:a16="http://schemas.microsoft.com/office/drawing/2014/main" id="{9BD2BD6C-48B4-174D-ACCA-6F8A62406A90}"/>
              </a:ext>
            </a:extLst>
          </p:cNvPr>
          <p:cNvSpPr>
            <a:spLocks noGrp="1" noChangeArrowheads="1"/>
          </p:cNvSpPr>
          <p:nvPr>
            <p:ph type="body" idx="1"/>
          </p:nvPr>
        </p:nvSpPr>
        <p:spPr/>
        <p:txBody>
          <a:bodyPr/>
          <a:lstStyle/>
          <a:p>
            <a:pPr eaLnBrk="0" hangingPunct="0">
              <a:spcBef>
                <a:spcPct val="50000"/>
              </a:spcBef>
            </a:pPr>
            <a:r>
              <a:rPr lang="nl-BE" altLang="nl-BE" sz="2800" b="1">
                <a:solidFill>
                  <a:srgbClr val="1E4B82"/>
                </a:solidFill>
              </a:rPr>
              <a:t>Wij selecteren en filteren de informatie die wij via onze zintuigen ontvangen.</a:t>
            </a:r>
          </a:p>
          <a:p>
            <a:pPr eaLnBrk="0" hangingPunct="0">
              <a:spcBef>
                <a:spcPct val="50000"/>
              </a:spcBef>
            </a:pPr>
            <a:r>
              <a:rPr lang="nl-BE" altLang="nl-BE" sz="2800" b="1">
                <a:solidFill>
                  <a:srgbClr val="1E4B82"/>
                </a:solidFill>
              </a:rPr>
              <a:t>Wij interpreteren deze op basis van eerder opgedane ervaringen</a:t>
            </a:r>
            <a:endParaRPr lang="nl-NL" altLang="nl-BE">
              <a:solidFill>
                <a:srgbClr val="1E4B82"/>
              </a:solidFill>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0534">
                                            <p:txEl>
                                              <p:pRg st="0" end="0"/>
                                            </p:txEl>
                                          </p:spTgt>
                                        </p:tgtEl>
                                        <p:attrNameLst>
                                          <p:attrName>style.visibility</p:attrName>
                                        </p:attrNameLst>
                                      </p:cBhvr>
                                      <p:to>
                                        <p:strVal val="visible"/>
                                      </p:to>
                                    </p:set>
                                    <p:anim calcmode="lin" valueType="num">
                                      <p:cBhvr additive="base">
                                        <p:cTn id="7" dur="500" fill="hold"/>
                                        <p:tgtEl>
                                          <p:spTgt spid="15053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053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OESJ.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0534">
                                            <p:txEl>
                                              <p:pRg st="1" end="1"/>
                                            </p:txEl>
                                          </p:spTgt>
                                        </p:tgtEl>
                                        <p:attrNameLst>
                                          <p:attrName>style.visibility</p:attrName>
                                        </p:attrNameLst>
                                      </p:cBhvr>
                                      <p:to>
                                        <p:strVal val="visible"/>
                                      </p:to>
                                    </p:set>
                                    <p:anim calcmode="lin" valueType="num">
                                      <p:cBhvr additive="base">
                                        <p:cTn id="13" dur="500" fill="hold"/>
                                        <p:tgtEl>
                                          <p:spTgt spid="15053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053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OESJ.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4"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81" name="Rectangle 5">
            <a:extLst>
              <a:ext uri="{FF2B5EF4-FFF2-40B4-BE49-F238E27FC236}">
                <a16:creationId xmlns:a16="http://schemas.microsoft.com/office/drawing/2014/main" id="{5BE77EA2-5CC5-0946-ADA0-D75057E9719D}"/>
              </a:ext>
            </a:extLst>
          </p:cNvPr>
          <p:cNvSpPr>
            <a:spLocks noGrp="1" noChangeArrowheads="1"/>
          </p:cNvSpPr>
          <p:nvPr>
            <p:ph type="title"/>
          </p:nvPr>
        </p:nvSpPr>
        <p:spPr>
          <a:xfrm>
            <a:off x="1143000" y="152400"/>
            <a:ext cx="7772400" cy="762000"/>
          </a:xfrm>
        </p:spPr>
        <p:txBody>
          <a:bodyPr/>
          <a:lstStyle/>
          <a:p>
            <a:r>
              <a:rPr lang="nl-BE" altLang="nl-BE"/>
              <a:t>Zelfbeeld</a:t>
            </a:r>
            <a:endParaRPr lang="nl-NL" altLang="nl-BE"/>
          </a:p>
        </p:txBody>
      </p:sp>
      <p:sp>
        <p:nvSpPr>
          <p:cNvPr id="152582" name="Rectangle 6">
            <a:extLst>
              <a:ext uri="{FF2B5EF4-FFF2-40B4-BE49-F238E27FC236}">
                <a16:creationId xmlns:a16="http://schemas.microsoft.com/office/drawing/2014/main" id="{53ACE365-FD62-2D4B-B258-6EAD70998717}"/>
              </a:ext>
            </a:extLst>
          </p:cNvPr>
          <p:cNvSpPr>
            <a:spLocks noGrp="1" noChangeArrowheads="1"/>
          </p:cNvSpPr>
          <p:nvPr>
            <p:ph type="body" idx="1"/>
          </p:nvPr>
        </p:nvSpPr>
        <p:spPr/>
        <p:txBody>
          <a:bodyPr/>
          <a:lstStyle/>
          <a:p>
            <a:pPr eaLnBrk="0" hangingPunct="0">
              <a:spcBef>
                <a:spcPct val="50000"/>
              </a:spcBef>
            </a:pPr>
            <a:r>
              <a:rPr lang="nl-BE" altLang="nl-BE" sz="2800" b="1">
                <a:solidFill>
                  <a:srgbClr val="1E4B82"/>
                </a:solidFill>
              </a:rPr>
              <a:t>Sommigen overschatten zich</a:t>
            </a:r>
          </a:p>
          <a:p>
            <a:pPr eaLnBrk="0" hangingPunct="0">
              <a:spcBef>
                <a:spcPct val="50000"/>
              </a:spcBef>
            </a:pPr>
            <a:r>
              <a:rPr lang="nl-BE" altLang="nl-BE" sz="2800" b="1">
                <a:solidFill>
                  <a:srgbClr val="1E4B82"/>
                </a:solidFill>
              </a:rPr>
              <a:t>Sommigen hebben negatief zelfbeeld</a:t>
            </a:r>
            <a:endParaRPr lang="nl-NL" altLang="nl-BE">
              <a:solidFill>
                <a:srgbClr val="1E4B82"/>
              </a:solidFill>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2582">
                                            <p:txEl>
                                              <p:pRg st="0" end="0"/>
                                            </p:txEl>
                                          </p:spTgt>
                                        </p:tgtEl>
                                        <p:attrNameLst>
                                          <p:attrName>style.visibility</p:attrName>
                                        </p:attrNameLst>
                                      </p:cBhvr>
                                      <p:to>
                                        <p:strVal val="visible"/>
                                      </p:to>
                                    </p:set>
                                    <p:anim calcmode="lin" valueType="num">
                                      <p:cBhvr additive="base">
                                        <p:cTn id="7" dur="500" fill="hold"/>
                                        <p:tgtEl>
                                          <p:spTgt spid="15258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258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OESJ.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2582">
                                            <p:txEl>
                                              <p:pRg st="1" end="1"/>
                                            </p:txEl>
                                          </p:spTgt>
                                        </p:tgtEl>
                                        <p:attrNameLst>
                                          <p:attrName>style.visibility</p:attrName>
                                        </p:attrNameLst>
                                      </p:cBhvr>
                                      <p:to>
                                        <p:strVal val="visible"/>
                                      </p:to>
                                    </p:set>
                                    <p:anim calcmode="lin" valueType="num">
                                      <p:cBhvr additive="base">
                                        <p:cTn id="13" dur="500" fill="hold"/>
                                        <p:tgtEl>
                                          <p:spTgt spid="15258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2582">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OESJ.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2"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a:extLst>
              <a:ext uri="{FF2B5EF4-FFF2-40B4-BE49-F238E27FC236}">
                <a16:creationId xmlns:a16="http://schemas.microsoft.com/office/drawing/2014/main" id="{9D824FF4-93D9-954C-8FE2-C417CB69223E}"/>
              </a:ext>
            </a:extLst>
          </p:cNvPr>
          <p:cNvSpPr>
            <a:spLocks noChangeArrowheads="1"/>
          </p:cNvSpPr>
          <p:nvPr/>
        </p:nvSpPr>
        <p:spPr bwMode="auto">
          <a:xfrm>
            <a:off x="0" y="6248400"/>
            <a:ext cx="9144000" cy="609600"/>
          </a:xfrm>
          <a:prstGeom prst="rect">
            <a:avLst/>
          </a:prstGeom>
          <a:solidFill>
            <a:srgbClr val="1E4A8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endParaRPr lang="nl-BE" altLang="nl-BE">
              <a:solidFill>
                <a:schemeClr val="tx1"/>
              </a:solidFill>
              <a:ea typeface="ヒラギノ角ゴ Pro W3" panose="020B0300000000000000" pitchFamily="34" charset="-128"/>
            </a:endParaRPr>
          </a:p>
        </p:txBody>
      </p:sp>
      <p:pic>
        <p:nvPicPr>
          <p:cNvPr id="290819" name="Picture 3" descr="klanten:06/592-zenit ppt:Powerpoint:links:driehoek3.jpg">
            <a:extLst>
              <a:ext uri="{FF2B5EF4-FFF2-40B4-BE49-F238E27FC236}">
                <a16:creationId xmlns:a16="http://schemas.microsoft.com/office/drawing/2014/main" id="{43A9395D-F7B7-3C4F-A01B-6FE20588F3DF}"/>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9050" y="0"/>
            <a:ext cx="9182100" cy="6337300"/>
          </a:xfrm>
          <a:prstGeom prst="rect">
            <a:avLst/>
          </a:prstGeom>
          <a:noFill/>
          <a:effectLst>
            <a:outerShdw dist="38096" dir="5040008" algn="ctr" rotWithShape="0">
              <a:srgbClr val="808080"/>
            </a:outerShdw>
          </a:effectLst>
          <a:extLst>
            <a:ext uri="{909E8E84-426E-40DD-AFC4-6F175D3DCCD1}">
              <a14:hiddenFill xmlns:a14="http://schemas.microsoft.com/office/drawing/2010/main">
                <a:solidFill>
                  <a:srgbClr val="FFFFFF"/>
                </a:solidFill>
              </a14:hiddenFill>
            </a:ext>
          </a:extLst>
        </p:spPr>
      </p:pic>
      <p:sp>
        <p:nvSpPr>
          <p:cNvPr id="290820" name="Rectangle 4">
            <a:extLst>
              <a:ext uri="{FF2B5EF4-FFF2-40B4-BE49-F238E27FC236}">
                <a16:creationId xmlns:a16="http://schemas.microsoft.com/office/drawing/2014/main" id="{3879C24A-41DD-E943-8FEC-16A32D060967}"/>
              </a:ext>
            </a:extLst>
          </p:cNvPr>
          <p:cNvSpPr>
            <a:spLocks noGrp="1" noChangeArrowheads="1"/>
          </p:cNvSpPr>
          <p:nvPr>
            <p:ph type="body" idx="1"/>
          </p:nvPr>
        </p:nvSpPr>
        <p:spPr>
          <a:xfrm>
            <a:off x="463550" y="2895600"/>
            <a:ext cx="8223250" cy="2133600"/>
          </a:xfrm>
          <a:noFill/>
          <a:ln/>
          <a:extLst>
            <a:ext uri="{AF507438-7753-43E0-B8FC-AC1667EBCBE1}">
              <a14:hiddenEffects xmlns:a14="http://schemas.microsoft.com/office/drawing/2010/main">
                <a:effectLst>
                  <a:outerShdw blurRad="822960" dist="38090" dir="4320046" algn="ctr" rotWithShape="0">
                    <a:schemeClr val="tx1"/>
                  </a:outerShdw>
                </a:effectLst>
              </a14:hiddenEffects>
            </a:ext>
          </a:extLst>
        </p:spPr>
        <p:txBody>
          <a:bodyPr/>
          <a:lstStyle/>
          <a:p>
            <a:pPr algn="ctr">
              <a:buFontTx/>
              <a:buNone/>
            </a:pPr>
            <a:endParaRPr lang="fr-BE" altLang="nl-BE" sz="4800" b="1"/>
          </a:p>
          <a:p>
            <a:pPr algn="ctr" eaLnBrk="0" hangingPunct="0">
              <a:spcBef>
                <a:spcPct val="50000"/>
              </a:spcBef>
              <a:buFontTx/>
              <a:buNone/>
            </a:pPr>
            <a:r>
              <a:rPr lang="nl-BE" altLang="nl-BE" sz="4400" b="1">
                <a:solidFill>
                  <a:schemeClr val="bg1"/>
                </a:solidFill>
              </a:rPr>
              <a:t>Feedback geven</a:t>
            </a:r>
            <a:endParaRPr lang="nl-NL" altLang="nl-BE" sz="4400" b="1">
              <a:solidFill>
                <a:schemeClr val="bg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9" name="Rectangle 5">
            <a:extLst>
              <a:ext uri="{FF2B5EF4-FFF2-40B4-BE49-F238E27FC236}">
                <a16:creationId xmlns:a16="http://schemas.microsoft.com/office/drawing/2014/main" id="{AD930E1C-9EDC-6E41-AF3A-82AEB6499710}"/>
              </a:ext>
            </a:extLst>
          </p:cNvPr>
          <p:cNvSpPr>
            <a:spLocks noGrp="1" noChangeArrowheads="1"/>
          </p:cNvSpPr>
          <p:nvPr>
            <p:ph type="title"/>
          </p:nvPr>
        </p:nvSpPr>
        <p:spPr>
          <a:xfrm>
            <a:off x="1143000" y="152400"/>
            <a:ext cx="7772400" cy="762000"/>
          </a:xfrm>
        </p:spPr>
        <p:txBody>
          <a:bodyPr/>
          <a:lstStyle/>
          <a:p>
            <a:r>
              <a:rPr lang="nl-BE" altLang="nl-BE"/>
              <a:t>Gedachtelezen en denkpatronen</a:t>
            </a:r>
            <a:endParaRPr lang="nl-NL" altLang="nl-BE"/>
          </a:p>
        </p:txBody>
      </p:sp>
      <p:sp>
        <p:nvSpPr>
          <p:cNvPr id="154630" name="Rectangle 6">
            <a:extLst>
              <a:ext uri="{FF2B5EF4-FFF2-40B4-BE49-F238E27FC236}">
                <a16:creationId xmlns:a16="http://schemas.microsoft.com/office/drawing/2014/main" id="{DE934F2C-5D21-3F4B-AD93-00D5FE1DB253}"/>
              </a:ext>
            </a:extLst>
          </p:cNvPr>
          <p:cNvSpPr>
            <a:spLocks noGrp="1" noChangeArrowheads="1"/>
          </p:cNvSpPr>
          <p:nvPr>
            <p:ph type="body" idx="1"/>
          </p:nvPr>
        </p:nvSpPr>
        <p:spPr/>
        <p:txBody>
          <a:bodyPr/>
          <a:lstStyle/>
          <a:p>
            <a:r>
              <a:rPr lang="nl-BE" altLang="nl-BE" sz="2800" b="1">
                <a:solidFill>
                  <a:srgbClr val="1E4B82"/>
                </a:solidFill>
              </a:rPr>
              <a:t>Gedachtelezen</a:t>
            </a:r>
          </a:p>
          <a:p>
            <a:pPr lvl="2" eaLnBrk="0" hangingPunct="0">
              <a:spcBef>
                <a:spcPct val="50000"/>
              </a:spcBef>
              <a:buFont typeface="Wingdings" pitchFamily="2" charset="2"/>
              <a:buChar char="ü"/>
            </a:pPr>
            <a:r>
              <a:rPr lang="nl-BE" altLang="nl-BE" sz="2000" b="1">
                <a:solidFill>
                  <a:srgbClr val="1E4B82"/>
                </a:solidFill>
              </a:rPr>
              <a:t>Je weet het pas zeker als je het vraagt.</a:t>
            </a:r>
          </a:p>
          <a:p>
            <a:pPr lvl="2" eaLnBrk="0" hangingPunct="0">
              <a:spcBef>
                <a:spcPct val="50000"/>
              </a:spcBef>
              <a:buFont typeface="Wingdings" pitchFamily="2" charset="2"/>
              <a:buChar char="ü"/>
            </a:pPr>
            <a:r>
              <a:rPr lang="nl-BE" altLang="nl-BE" sz="2000" b="1">
                <a:solidFill>
                  <a:srgbClr val="1E4B82"/>
                </a:solidFill>
              </a:rPr>
              <a:t>Luisteren naar wat de andere werkelijk zegt, niet zelf invullen wat hij/zij bedoelt.</a:t>
            </a:r>
          </a:p>
          <a:p>
            <a:pPr eaLnBrk="0" hangingPunct="0">
              <a:spcBef>
                <a:spcPct val="50000"/>
              </a:spcBef>
            </a:pPr>
            <a:r>
              <a:rPr lang="nl-NL" altLang="nl-BE" sz="2800" b="1">
                <a:solidFill>
                  <a:srgbClr val="1E4B82"/>
                </a:solidFill>
              </a:rPr>
              <a:t>Generaliseren</a:t>
            </a:r>
          </a:p>
          <a:p>
            <a:pPr eaLnBrk="0" hangingPunct="0">
              <a:spcBef>
                <a:spcPct val="50000"/>
              </a:spcBef>
            </a:pPr>
            <a:r>
              <a:rPr lang="nl-NL" altLang="nl-BE" sz="2800" b="1">
                <a:solidFill>
                  <a:srgbClr val="1E4B82"/>
                </a:solidFill>
              </a:rPr>
              <a:t>Zwart-Wit denken</a:t>
            </a:r>
          </a:p>
          <a:p>
            <a:pPr eaLnBrk="0" hangingPunct="0">
              <a:spcBef>
                <a:spcPct val="50000"/>
              </a:spcBef>
            </a:pPr>
            <a:r>
              <a:rPr lang="nl-NL" altLang="nl-BE" sz="2800" b="1">
                <a:solidFill>
                  <a:srgbClr val="1E4B82"/>
                </a:solidFill>
              </a:rPr>
              <a:t>Rampgedachten</a:t>
            </a:r>
            <a:endParaRPr lang="nl-NL" altLang="nl-BE">
              <a:solidFill>
                <a:srgbClr val="1E4B82"/>
              </a:solidFill>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4630">
                                            <p:txEl>
                                              <p:pRg st="0" end="0"/>
                                            </p:txEl>
                                          </p:spTgt>
                                        </p:tgtEl>
                                        <p:attrNameLst>
                                          <p:attrName>style.visibility</p:attrName>
                                        </p:attrNameLst>
                                      </p:cBhvr>
                                      <p:to>
                                        <p:strVal val="visible"/>
                                      </p:to>
                                    </p:set>
                                    <p:anim calcmode="lin" valueType="num">
                                      <p:cBhvr additive="base">
                                        <p:cTn id="7" dur="500" fill="hold"/>
                                        <p:tgtEl>
                                          <p:spTgt spid="15463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463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OESJ.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154630">
                                            <p:txEl>
                                              <p:pRg st="1" end="1"/>
                                            </p:txEl>
                                          </p:spTgt>
                                        </p:tgtEl>
                                        <p:attrNameLst>
                                          <p:attrName>style.visibility</p:attrName>
                                        </p:attrNameLst>
                                      </p:cBhvr>
                                      <p:to>
                                        <p:strVal val="visible"/>
                                      </p:to>
                                    </p:set>
                                    <p:anim calcmode="lin" valueType="num">
                                      <p:cBhvr additive="base">
                                        <p:cTn id="11" dur="500" fill="hold"/>
                                        <p:tgtEl>
                                          <p:spTgt spid="154630">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54630">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OESJ.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154630">
                                            <p:txEl>
                                              <p:pRg st="2" end="2"/>
                                            </p:txEl>
                                          </p:spTgt>
                                        </p:tgtEl>
                                        <p:attrNameLst>
                                          <p:attrName>style.visibility</p:attrName>
                                        </p:attrNameLst>
                                      </p:cBhvr>
                                      <p:to>
                                        <p:strVal val="visible"/>
                                      </p:to>
                                    </p:set>
                                    <p:anim calcmode="lin" valueType="num">
                                      <p:cBhvr additive="base">
                                        <p:cTn id="15" dur="500" fill="hold"/>
                                        <p:tgtEl>
                                          <p:spTgt spid="154630">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54630">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WOESJ.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54630">
                                            <p:txEl>
                                              <p:pRg st="3" end="3"/>
                                            </p:txEl>
                                          </p:spTgt>
                                        </p:tgtEl>
                                        <p:attrNameLst>
                                          <p:attrName>style.visibility</p:attrName>
                                        </p:attrNameLst>
                                      </p:cBhvr>
                                      <p:to>
                                        <p:strVal val="visible"/>
                                      </p:to>
                                    </p:set>
                                    <p:anim calcmode="lin" valueType="num">
                                      <p:cBhvr additive="base">
                                        <p:cTn id="21" dur="500" fill="hold"/>
                                        <p:tgtEl>
                                          <p:spTgt spid="154630">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54630">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3" name="WOESJ.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54630">
                                            <p:txEl>
                                              <p:pRg st="4" end="4"/>
                                            </p:txEl>
                                          </p:spTgt>
                                        </p:tgtEl>
                                        <p:attrNameLst>
                                          <p:attrName>style.visibility</p:attrName>
                                        </p:attrNameLst>
                                      </p:cBhvr>
                                      <p:to>
                                        <p:strVal val="visible"/>
                                      </p:to>
                                    </p:set>
                                    <p:anim calcmode="lin" valueType="num">
                                      <p:cBhvr additive="base">
                                        <p:cTn id="27" dur="500" fill="hold"/>
                                        <p:tgtEl>
                                          <p:spTgt spid="154630">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54630">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WOESJ.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54630">
                                            <p:txEl>
                                              <p:pRg st="5" end="5"/>
                                            </p:txEl>
                                          </p:spTgt>
                                        </p:tgtEl>
                                        <p:attrNameLst>
                                          <p:attrName>style.visibility</p:attrName>
                                        </p:attrNameLst>
                                      </p:cBhvr>
                                      <p:to>
                                        <p:strVal val="visible"/>
                                      </p:to>
                                    </p:set>
                                    <p:anim calcmode="lin" valueType="num">
                                      <p:cBhvr additive="base">
                                        <p:cTn id="33" dur="500" fill="hold"/>
                                        <p:tgtEl>
                                          <p:spTgt spid="154630">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54630">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3" name="WOESJ.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30"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a:extLst>
              <a:ext uri="{FF2B5EF4-FFF2-40B4-BE49-F238E27FC236}">
                <a16:creationId xmlns:a16="http://schemas.microsoft.com/office/drawing/2014/main" id="{1082CC47-56E3-A94B-B322-CE0C0924003D}"/>
              </a:ext>
            </a:extLst>
          </p:cNvPr>
          <p:cNvSpPr>
            <a:spLocks noChangeArrowheads="1"/>
          </p:cNvSpPr>
          <p:nvPr/>
        </p:nvSpPr>
        <p:spPr bwMode="auto">
          <a:xfrm>
            <a:off x="0" y="6248400"/>
            <a:ext cx="9144000" cy="609600"/>
          </a:xfrm>
          <a:prstGeom prst="rect">
            <a:avLst/>
          </a:prstGeom>
          <a:solidFill>
            <a:srgbClr val="1E4A8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endParaRPr lang="nl-BE" altLang="nl-BE">
              <a:solidFill>
                <a:schemeClr val="tx1"/>
              </a:solidFill>
              <a:ea typeface="ヒラギノ角ゴ Pro W3" panose="020B0300000000000000" pitchFamily="34" charset="-128"/>
            </a:endParaRPr>
          </a:p>
        </p:txBody>
      </p:sp>
      <p:pic>
        <p:nvPicPr>
          <p:cNvPr id="262147" name="Picture 3" descr="klanten:06/592-zenit ppt:Powerpoint:links:driehoek3.jpg">
            <a:extLst>
              <a:ext uri="{FF2B5EF4-FFF2-40B4-BE49-F238E27FC236}">
                <a16:creationId xmlns:a16="http://schemas.microsoft.com/office/drawing/2014/main" id="{E6E7C0BD-04F3-224A-BCFE-5A17E32D71E5}"/>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9050" y="0"/>
            <a:ext cx="9182100" cy="6337300"/>
          </a:xfrm>
          <a:prstGeom prst="rect">
            <a:avLst/>
          </a:prstGeom>
          <a:noFill/>
          <a:effectLst>
            <a:outerShdw dist="38096" dir="5040008" algn="ctr" rotWithShape="0">
              <a:srgbClr val="808080"/>
            </a:outerShdw>
          </a:effectLst>
          <a:extLst>
            <a:ext uri="{909E8E84-426E-40DD-AFC4-6F175D3DCCD1}">
              <a14:hiddenFill xmlns:a14="http://schemas.microsoft.com/office/drawing/2010/main">
                <a:solidFill>
                  <a:srgbClr val="FFFFFF"/>
                </a:solidFill>
              </a14:hiddenFill>
            </a:ext>
          </a:extLst>
        </p:spPr>
      </p:pic>
      <p:sp>
        <p:nvSpPr>
          <p:cNvPr id="262148" name="Rectangle 4">
            <a:extLst>
              <a:ext uri="{FF2B5EF4-FFF2-40B4-BE49-F238E27FC236}">
                <a16:creationId xmlns:a16="http://schemas.microsoft.com/office/drawing/2014/main" id="{F4BD8210-624E-E640-A003-F7601DF810D5}"/>
              </a:ext>
            </a:extLst>
          </p:cNvPr>
          <p:cNvSpPr>
            <a:spLocks noGrp="1" noChangeArrowheads="1"/>
          </p:cNvSpPr>
          <p:nvPr>
            <p:ph type="body" idx="1"/>
          </p:nvPr>
        </p:nvSpPr>
        <p:spPr>
          <a:xfrm>
            <a:off x="463550" y="2895600"/>
            <a:ext cx="8223250" cy="2133600"/>
          </a:xfrm>
          <a:noFill/>
          <a:ln/>
          <a:extLst>
            <a:ext uri="{AF507438-7753-43E0-B8FC-AC1667EBCBE1}">
              <a14:hiddenEffects xmlns:a14="http://schemas.microsoft.com/office/drawing/2010/main">
                <a:effectLst>
                  <a:outerShdw blurRad="822960" dist="38090" dir="4320046" algn="ctr" rotWithShape="0">
                    <a:schemeClr val="tx1"/>
                  </a:outerShdw>
                </a:effectLst>
              </a14:hiddenEffects>
            </a:ext>
          </a:extLst>
        </p:spPr>
        <p:txBody>
          <a:bodyPr/>
          <a:lstStyle/>
          <a:p>
            <a:pPr algn="ctr">
              <a:buFontTx/>
              <a:buNone/>
            </a:pPr>
            <a:endParaRPr lang="fr-BE" altLang="nl-BE" sz="4800" b="1"/>
          </a:p>
          <a:p>
            <a:pPr algn="ctr" eaLnBrk="0" hangingPunct="0">
              <a:spcBef>
                <a:spcPct val="50000"/>
              </a:spcBef>
              <a:buFontTx/>
              <a:buNone/>
            </a:pPr>
            <a:r>
              <a:rPr lang="nl-BE" altLang="nl-BE" sz="4400" b="1">
                <a:solidFill>
                  <a:schemeClr val="bg1"/>
                </a:solidFill>
              </a:rPr>
              <a:t>Assertief gedrag</a:t>
            </a:r>
            <a:endParaRPr lang="nl-NL" altLang="nl-BE" sz="4400" b="1">
              <a:solidFill>
                <a:schemeClr val="bg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5589" name="Rectangle 5">
            <a:extLst>
              <a:ext uri="{FF2B5EF4-FFF2-40B4-BE49-F238E27FC236}">
                <a16:creationId xmlns:a16="http://schemas.microsoft.com/office/drawing/2014/main" id="{9FB8839F-21CB-1A44-A60C-803C315171EF}"/>
              </a:ext>
            </a:extLst>
          </p:cNvPr>
          <p:cNvSpPr>
            <a:spLocks noGrp="1" noChangeArrowheads="1"/>
          </p:cNvSpPr>
          <p:nvPr>
            <p:ph type="title"/>
          </p:nvPr>
        </p:nvSpPr>
        <p:spPr>
          <a:xfrm>
            <a:off x="1143000" y="152400"/>
            <a:ext cx="7772400" cy="762000"/>
          </a:xfrm>
        </p:spPr>
        <p:txBody>
          <a:bodyPr/>
          <a:lstStyle/>
          <a:p>
            <a:r>
              <a:rPr lang="nl-BE" altLang="nl-BE"/>
              <a:t>‘Neen’ zeggen (1)</a:t>
            </a:r>
            <a:endParaRPr lang="nl-NL" altLang="nl-BE"/>
          </a:p>
        </p:txBody>
      </p:sp>
      <p:sp>
        <p:nvSpPr>
          <p:cNvPr id="195590" name="Rectangle 6">
            <a:extLst>
              <a:ext uri="{FF2B5EF4-FFF2-40B4-BE49-F238E27FC236}">
                <a16:creationId xmlns:a16="http://schemas.microsoft.com/office/drawing/2014/main" id="{763FA9A0-829A-534B-92D3-5187FF64ACF1}"/>
              </a:ext>
            </a:extLst>
          </p:cNvPr>
          <p:cNvSpPr>
            <a:spLocks noGrp="1" noChangeArrowheads="1"/>
          </p:cNvSpPr>
          <p:nvPr>
            <p:ph type="body" idx="1"/>
          </p:nvPr>
        </p:nvSpPr>
        <p:spPr/>
        <p:txBody>
          <a:bodyPr/>
          <a:lstStyle/>
          <a:p>
            <a:pPr eaLnBrk="0" hangingPunct="0">
              <a:spcBef>
                <a:spcPct val="0"/>
              </a:spcBef>
              <a:buFontTx/>
              <a:buNone/>
            </a:pPr>
            <a:r>
              <a:rPr lang="nl-BE" altLang="nl-BE" sz="2400" b="1">
                <a:solidFill>
                  <a:srgbClr val="1E4B82"/>
                </a:solidFill>
              </a:rPr>
              <a:t>=	</a:t>
            </a:r>
            <a:r>
              <a:rPr lang="nl-BE" altLang="nl-BE" sz="2800" b="1">
                <a:solidFill>
                  <a:srgbClr val="1E4B82"/>
                </a:solidFill>
              </a:rPr>
              <a:t>laten merken dat u begrip heeft voor moeilijke situatie van de ander, maar tegelijkertijd een duidelijke grens trekken.</a:t>
            </a:r>
            <a:endParaRPr lang="nl-NL" altLang="nl-BE" sz="2800" b="1">
              <a:solidFill>
                <a:srgbClr val="1E4B82"/>
              </a:solidFill>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5590">
                                            <p:txEl>
                                              <p:pRg st="0" end="0"/>
                                            </p:txEl>
                                          </p:spTgt>
                                        </p:tgtEl>
                                        <p:attrNameLst>
                                          <p:attrName>style.visibility</p:attrName>
                                        </p:attrNameLst>
                                      </p:cBhvr>
                                      <p:to>
                                        <p:strVal val="visible"/>
                                      </p:to>
                                    </p:set>
                                    <p:anim calcmode="lin" valueType="num">
                                      <p:cBhvr additive="base">
                                        <p:cTn id="7" dur="500" fill="hold"/>
                                        <p:tgtEl>
                                          <p:spTgt spid="19559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559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OESJ.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90"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7637" name="Rectangle 5">
            <a:extLst>
              <a:ext uri="{FF2B5EF4-FFF2-40B4-BE49-F238E27FC236}">
                <a16:creationId xmlns:a16="http://schemas.microsoft.com/office/drawing/2014/main" id="{0D2999D8-A64D-B34F-B785-B9D6C3B5DAED}"/>
              </a:ext>
            </a:extLst>
          </p:cNvPr>
          <p:cNvSpPr>
            <a:spLocks noGrp="1" noChangeArrowheads="1"/>
          </p:cNvSpPr>
          <p:nvPr>
            <p:ph type="title"/>
          </p:nvPr>
        </p:nvSpPr>
        <p:spPr>
          <a:xfrm>
            <a:off x="1143000" y="152400"/>
            <a:ext cx="7772400" cy="762000"/>
          </a:xfrm>
        </p:spPr>
        <p:txBody>
          <a:bodyPr/>
          <a:lstStyle/>
          <a:p>
            <a:r>
              <a:rPr lang="nl-BE" altLang="nl-BE"/>
              <a:t>‘Neen’ zeggen (2)</a:t>
            </a:r>
            <a:endParaRPr lang="nl-NL" altLang="nl-BE"/>
          </a:p>
        </p:txBody>
      </p:sp>
      <p:sp>
        <p:nvSpPr>
          <p:cNvPr id="197638" name="Rectangle 6">
            <a:extLst>
              <a:ext uri="{FF2B5EF4-FFF2-40B4-BE49-F238E27FC236}">
                <a16:creationId xmlns:a16="http://schemas.microsoft.com/office/drawing/2014/main" id="{7FF62B95-2BD3-9345-88B4-E717CFC93C56}"/>
              </a:ext>
            </a:extLst>
          </p:cNvPr>
          <p:cNvSpPr>
            <a:spLocks noGrp="1" noChangeArrowheads="1"/>
          </p:cNvSpPr>
          <p:nvPr>
            <p:ph type="body" idx="1"/>
          </p:nvPr>
        </p:nvSpPr>
        <p:spPr/>
        <p:txBody>
          <a:bodyPr/>
          <a:lstStyle/>
          <a:p>
            <a:pPr marL="609600" indent="-609600" eaLnBrk="0" hangingPunct="0">
              <a:spcBef>
                <a:spcPct val="50000"/>
              </a:spcBef>
              <a:buFontTx/>
              <a:buAutoNum type="arabicPeriod"/>
            </a:pPr>
            <a:r>
              <a:rPr lang="nl-BE" altLang="nl-BE" sz="2800" b="1">
                <a:solidFill>
                  <a:srgbClr val="1E4B82"/>
                </a:solidFill>
              </a:rPr>
              <a:t>Let op uw gevoel (reageer niet meteen)</a:t>
            </a:r>
          </a:p>
          <a:p>
            <a:pPr marL="609600" indent="-609600" eaLnBrk="0" hangingPunct="0">
              <a:spcBef>
                <a:spcPct val="50000"/>
              </a:spcBef>
              <a:buFontTx/>
              <a:buAutoNum type="arabicPeriod"/>
            </a:pPr>
            <a:r>
              <a:rPr lang="nl-BE" altLang="nl-BE" sz="2800" b="1">
                <a:solidFill>
                  <a:srgbClr val="1E4B82"/>
                </a:solidFill>
              </a:rPr>
              <a:t>Verzoek wel / niet inwilligen</a:t>
            </a:r>
          </a:p>
          <a:p>
            <a:pPr marL="609600" indent="-609600" eaLnBrk="0" hangingPunct="0">
              <a:spcBef>
                <a:spcPct val="50000"/>
              </a:spcBef>
              <a:buFontTx/>
              <a:buAutoNum type="arabicPeriod"/>
            </a:pPr>
            <a:r>
              <a:rPr lang="nl-BE" altLang="nl-BE" sz="2800" b="1">
                <a:solidFill>
                  <a:srgbClr val="1E4B82"/>
                </a:solidFill>
              </a:rPr>
              <a:t>Wel / geen antwoord</a:t>
            </a:r>
          </a:p>
          <a:p>
            <a:pPr marL="609600" indent="-609600" eaLnBrk="0" hangingPunct="0">
              <a:spcBef>
                <a:spcPct val="50000"/>
              </a:spcBef>
              <a:buFontTx/>
              <a:buAutoNum type="arabicPeriod"/>
            </a:pPr>
            <a:r>
              <a:rPr lang="nl-BE" altLang="nl-BE" sz="2800" b="1">
                <a:solidFill>
                  <a:srgbClr val="1E4B82"/>
                </a:solidFill>
              </a:rPr>
              <a:t>Traceer irrationele gedachten en vorm deze om tot rationele gedachten.</a:t>
            </a:r>
          </a:p>
          <a:p>
            <a:pPr marL="609600" indent="-609600" eaLnBrk="0" hangingPunct="0">
              <a:spcBef>
                <a:spcPct val="50000"/>
              </a:spcBef>
              <a:buFontTx/>
              <a:buAutoNum type="arabicPeriod"/>
            </a:pPr>
            <a:r>
              <a:rPr lang="nl-BE" altLang="nl-BE" sz="2800" b="1">
                <a:solidFill>
                  <a:srgbClr val="1E4B82"/>
                </a:solidFill>
              </a:rPr>
              <a:t>Zeg kort en duidelijk ‘neen’</a:t>
            </a:r>
            <a:endParaRPr lang="nl-NL" altLang="nl-BE">
              <a:solidFill>
                <a:srgbClr val="1E4B82"/>
              </a:solidFill>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7638">
                                            <p:txEl>
                                              <p:pRg st="0" end="0"/>
                                            </p:txEl>
                                          </p:spTgt>
                                        </p:tgtEl>
                                        <p:attrNameLst>
                                          <p:attrName>style.visibility</p:attrName>
                                        </p:attrNameLst>
                                      </p:cBhvr>
                                      <p:to>
                                        <p:strVal val="visible"/>
                                      </p:to>
                                    </p:set>
                                    <p:anim calcmode="lin" valueType="num">
                                      <p:cBhvr additive="base">
                                        <p:cTn id="7" dur="500" fill="hold"/>
                                        <p:tgtEl>
                                          <p:spTgt spid="19763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763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OESJ.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7638">
                                            <p:txEl>
                                              <p:pRg st="1" end="1"/>
                                            </p:txEl>
                                          </p:spTgt>
                                        </p:tgtEl>
                                        <p:attrNameLst>
                                          <p:attrName>style.visibility</p:attrName>
                                        </p:attrNameLst>
                                      </p:cBhvr>
                                      <p:to>
                                        <p:strVal val="visible"/>
                                      </p:to>
                                    </p:set>
                                    <p:anim calcmode="lin" valueType="num">
                                      <p:cBhvr additive="base">
                                        <p:cTn id="13" dur="500" fill="hold"/>
                                        <p:tgtEl>
                                          <p:spTgt spid="19763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7638">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OESJ.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7638">
                                            <p:txEl>
                                              <p:pRg st="2" end="2"/>
                                            </p:txEl>
                                          </p:spTgt>
                                        </p:tgtEl>
                                        <p:attrNameLst>
                                          <p:attrName>style.visibility</p:attrName>
                                        </p:attrNameLst>
                                      </p:cBhvr>
                                      <p:to>
                                        <p:strVal val="visible"/>
                                      </p:to>
                                    </p:set>
                                    <p:anim calcmode="lin" valueType="num">
                                      <p:cBhvr additive="base">
                                        <p:cTn id="19" dur="500" fill="hold"/>
                                        <p:tgtEl>
                                          <p:spTgt spid="19763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7638">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OESJ.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97638">
                                            <p:txEl>
                                              <p:pRg st="3" end="3"/>
                                            </p:txEl>
                                          </p:spTgt>
                                        </p:tgtEl>
                                        <p:attrNameLst>
                                          <p:attrName>style.visibility</p:attrName>
                                        </p:attrNameLst>
                                      </p:cBhvr>
                                      <p:to>
                                        <p:strVal val="visible"/>
                                      </p:to>
                                    </p:set>
                                    <p:anim calcmode="lin" valueType="num">
                                      <p:cBhvr additive="base">
                                        <p:cTn id="25" dur="500" fill="hold"/>
                                        <p:tgtEl>
                                          <p:spTgt spid="197638">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97638">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OESJ.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97638">
                                            <p:txEl>
                                              <p:pRg st="4" end="4"/>
                                            </p:txEl>
                                          </p:spTgt>
                                        </p:tgtEl>
                                        <p:attrNameLst>
                                          <p:attrName>style.visibility</p:attrName>
                                        </p:attrNameLst>
                                      </p:cBhvr>
                                      <p:to>
                                        <p:strVal val="visible"/>
                                      </p:to>
                                    </p:set>
                                    <p:anim calcmode="lin" valueType="num">
                                      <p:cBhvr additive="base">
                                        <p:cTn id="31" dur="500" fill="hold"/>
                                        <p:tgtEl>
                                          <p:spTgt spid="197638">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97638">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OESJ.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8"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9685" name="Rectangle 5">
            <a:extLst>
              <a:ext uri="{FF2B5EF4-FFF2-40B4-BE49-F238E27FC236}">
                <a16:creationId xmlns:a16="http://schemas.microsoft.com/office/drawing/2014/main" id="{59019DE1-9C95-1C4B-8E02-D209E8B4632E}"/>
              </a:ext>
            </a:extLst>
          </p:cNvPr>
          <p:cNvSpPr>
            <a:spLocks noGrp="1" noChangeArrowheads="1"/>
          </p:cNvSpPr>
          <p:nvPr>
            <p:ph type="title"/>
          </p:nvPr>
        </p:nvSpPr>
        <p:spPr>
          <a:xfrm>
            <a:off x="1143000" y="152400"/>
            <a:ext cx="7772400" cy="762000"/>
          </a:xfrm>
        </p:spPr>
        <p:txBody>
          <a:bodyPr/>
          <a:lstStyle/>
          <a:p>
            <a:r>
              <a:rPr lang="nl-BE" altLang="nl-BE"/>
              <a:t>‘Neen’ zeggen (3)</a:t>
            </a:r>
            <a:endParaRPr lang="nl-NL" altLang="nl-BE"/>
          </a:p>
        </p:txBody>
      </p:sp>
      <p:sp>
        <p:nvSpPr>
          <p:cNvPr id="199686" name="Rectangle 6">
            <a:extLst>
              <a:ext uri="{FF2B5EF4-FFF2-40B4-BE49-F238E27FC236}">
                <a16:creationId xmlns:a16="http://schemas.microsoft.com/office/drawing/2014/main" id="{33A16F2F-257E-7944-8055-B304424C432C}"/>
              </a:ext>
            </a:extLst>
          </p:cNvPr>
          <p:cNvSpPr>
            <a:spLocks noGrp="1" noChangeArrowheads="1"/>
          </p:cNvSpPr>
          <p:nvPr>
            <p:ph type="body" idx="1"/>
          </p:nvPr>
        </p:nvSpPr>
        <p:spPr/>
        <p:txBody>
          <a:bodyPr/>
          <a:lstStyle/>
          <a:p>
            <a:pPr marL="609600" indent="-609600" eaLnBrk="0" hangingPunct="0">
              <a:spcBef>
                <a:spcPct val="50000"/>
              </a:spcBef>
              <a:buFontTx/>
              <a:buAutoNum type="arabicPeriod" startAt="6"/>
            </a:pPr>
            <a:r>
              <a:rPr lang="nl-BE" altLang="nl-BE" sz="2800" b="1">
                <a:solidFill>
                  <a:srgbClr val="1E4B82"/>
                </a:solidFill>
              </a:rPr>
              <a:t>Verklaar uw weigering</a:t>
            </a:r>
          </a:p>
          <a:p>
            <a:pPr marL="609600" indent="-609600" eaLnBrk="0" hangingPunct="0">
              <a:spcBef>
                <a:spcPct val="50000"/>
              </a:spcBef>
              <a:buFontTx/>
              <a:buAutoNum type="arabicPeriod" startAt="6"/>
            </a:pPr>
            <a:r>
              <a:rPr lang="nl-BE" altLang="nl-BE" sz="2800" b="1">
                <a:solidFill>
                  <a:srgbClr val="1E4B82"/>
                </a:solidFill>
              </a:rPr>
              <a:t>Ga niet in de verdediging</a:t>
            </a:r>
          </a:p>
          <a:p>
            <a:pPr marL="609600" indent="-609600" eaLnBrk="0" hangingPunct="0">
              <a:spcBef>
                <a:spcPct val="50000"/>
              </a:spcBef>
              <a:buFontTx/>
              <a:buAutoNum type="arabicPeriod" startAt="6"/>
            </a:pPr>
            <a:r>
              <a:rPr lang="nl-BE" altLang="nl-BE" sz="2800" b="1">
                <a:solidFill>
                  <a:srgbClr val="1E4B82"/>
                </a:solidFill>
              </a:rPr>
              <a:t>Toon begrip</a:t>
            </a:r>
          </a:p>
          <a:p>
            <a:pPr marL="609600" indent="-609600" eaLnBrk="0" hangingPunct="0">
              <a:spcBef>
                <a:spcPct val="50000"/>
              </a:spcBef>
              <a:buFontTx/>
              <a:buAutoNum type="arabicPeriod" startAt="6"/>
            </a:pPr>
            <a:r>
              <a:rPr lang="nl-BE" altLang="nl-BE" sz="2800" b="1">
                <a:solidFill>
                  <a:srgbClr val="1E4B82"/>
                </a:solidFill>
              </a:rPr>
              <a:t>Toon je gevoelens</a:t>
            </a:r>
          </a:p>
          <a:p>
            <a:pPr marL="609600" indent="-609600" eaLnBrk="0" hangingPunct="0">
              <a:spcBef>
                <a:spcPct val="50000"/>
              </a:spcBef>
              <a:buFontTx/>
              <a:buAutoNum type="arabicPeriod" startAt="6"/>
            </a:pPr>
            <a:r>
              <a:rPr lang="nl-BE" altLang="nl-BE" sz="2800" b="1">
                <a:solidFill>
                  <a:srgbClr val="1E4B82"/>
                </a:solidFill>
              </a:rPr>
              <a:t>Zoek oplossing</a:t>
            </a:r>
          </a:p>
          <a:p>
            <a:pPr marL="609600" indent="-609600" eaLnBrk="0" hangingPunct="0">
              <a:spcBef>
                <a:spcPct val="50000"/>
              </a:spcBef>
              <a:buFontTx/>
              <a:buAutoNum type="arabicPeriod" startAt="6"/>
            </a:pPr>
            <a:r>
              <a:rPr lang="nl-BE" altLang="nl-BE" sz="2800" b="1">
                <a:solidFill>
                  <a:srgbClr val="1E4B82"/>
                </a:solidFill>
              </a:rPr>
              <a:t>Houd voet bij stuk</a:t>
            </a:r>
            <a:endParaRPr lang="nl-NL" altLang="nl-BE">
              <a:solidFill>
                <a:srgbClr val="1E4B82"/>
              </a:solidFill>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9686">
                                            <p:txEl>
                                              <p:pRg st="0" end="0"/>
                                            </p:txEl>
                                          </p:spTgt>
                                        </p:tgtEl>
                                        <p:attrNameLst>
                                          <p:attrName>style.visibility</p:attrName>
                                        </p:attrNameLst>
                                      </p:cBhvr>
                                      <p:to>
                                        <p:strVal val="visible"/>
                                      </p:to>
                                    </p:set>
                                    <p:anim calcmode="lin" valueType="num">
                                      <p:cBhvr additive="base">
                                        <p:cTn id="7" dur="500" fill="hold"/>
                                        <p:tgtEl>
                                          <p:spTgt spid="19968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968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OESJ.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9686">
                                            <p:txEl>
                                              <p:pRg st="1" end="1"/>
                                            </p:txEl>
                                          </p:spTgt>
                                        </p:tgtEl>
                                        <p:attrNameLst>
                                          <p:attrName>style.visibility</p:attrName>
                                        </p:attrNameLst>
                                      </p:cBhvr>
                                      <p:to>
                                        <p:strVal val="visible"/>
                                      </p:to>
                                    </p:set>
                                    <p:anim calcmode="lin" valueType="num">
                                      <p:cBhvr additive="base">
                                        <p:cTn id="13" dur="500" fill="hold"/>
                                        <p:tgtEl>
                                          <p:spTgt spid="19968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968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OESJ.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9686">
                                            <p:txEl>
                                              <p:pRg st="2" end="2"/>
                                            </p:txEl>
                                          </p:spTgt>
                                        </p:tgtEl>
                                        <p:attrNameLst>
                                          <p:attrName>style.visibility</p:attrName>
                                        </p:attrNameLst>
                                      </p:cBhvr>
                                      <p:to>
                                        <p:strVal val="visible"/>
                                      </p:to>
                                    </p:set>
                                    <p:anim calcmode="lin" valueType="num">
                                      <p:cBhvr additive="base">
                                        <p:cTn id="19" dur="500" fill="hold"/>
                                        <p:tgtEl>
                                          <p:spTgt spid="19968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9686">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OESJ.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99686">
                                            <p:txEl>
                                              <p:pRg st="3" end="3"/>
                                            </p:txEl>
                                          </p:spTgt>
                                        </p:tgtEl>
                                        <p:attrNameLst>
                                          <p:attrName>style.visibility</p:attrName>
                                        </p:attrNameLst>
                                      </p:cBhvr>
                                      <p:to>
                                        <p:strVal val="visible"/>
                                      </p:to>
                                    </p:set>
                                    <p:anim calcmode="lin" valueType="num">
                                      <p:cBhvr additive="base">
                                        <p:cTn id="25" dur="500" fill="hold"/>
                                        <p:tgtEl>
                                          <p:spTgt spid="19968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9968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OESJ.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99686">
                                            <p:txEl>
                                              <p:pRg st="4" end="4"/>
                                            </p:txEl>
                                          </p:spTgt>
                                        </p:tgtEl>
                                        <p:attrNameLst>
                                          <p:attrName>style.visibility</p:attrName>
                                        </p:attrNameLst>
                                      </p:cBhvr>
                                      <p:to>
                                        <p:strVal val="visible"/>
                                      </p:to>
                                    </p:set>
                                    <p:anim calcmode="lin" valueType="num">
                                      <p:cBhvr additive="base">
                                        <p:cTn id="31" dur="500" fill="hold"/>
                                        <p:tgtEl>
                                          <p:spTgt spid="19968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9968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OESJ.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99686">
                                            <p:txEl>
                                              <p:pRg st="5" end="5"/>
                                            </p:txEl>
                                          </p:spTgt>
                                        </p:tgtEl>
                                        <p:attrNameLst>
                                          <p:attrName>style.visibility</p:attrName>
                                        </p:attrNameLst>
                                      </p:cBhvr>
                                      <p:to>
                                        <p:strVal val="visible"/>
                                      </p:to>
                                    </p:set>
                                    <p:anim calcmode="lin" valueType="num">
                                      <p:cBhvr additive="base">
                                        <p:cTn id="37" dur="500" fill="hold"/>
                                        <p:tgtEl>
                                          <p:spTgt spid="199686">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99686">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OESJ.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6"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1733" name="Rectangle 5">
            <a:extLst>
              <a:ext uri="{FF2B5EF4-FFF2-40B4-BE49-F238E27FC236}">
                <a16:creationId xmlns:a16="http://schemas.microsoft.com/office/drawing/2014/main" id="{154FCD33-0383-A740-AAA5-D23731B6EFC0}"/>
              </a:ext>
            </a:extLst>
          </p:cNvPr>
          <p:cNvSpPr>
            <a:spLocks noGrp="1" noChangeArrowheads="1"/>
          </p:cNvSpPr>
          <p:nvPr>
            <p:ph type="title"/>
          </p:nvPr>
        </p:nvSpPr>
        <p:spPr>
          <a:xfrm>
            <a:off x="1143000" y="152400"/>
            <a:ext cx="7772400" cy="762000"/>
          </a:xfrm>
        </p:spPr>
        <p:txBody>
          <a:bodyPr/>
          <a:lstStyle/>
          <a:p>
            <a:r>
              <a:rPr lang="nl-BE" altLang="nl-BE"/>
              <a:t>Een verzoek doen</a:t>
            </a:r>
            <a:endParaRPr lang="nl-NL" altLang="nl-BE"/>
          </a:p>
        </p:txBody>
      </p:sp>
      <p:sp>
        <p:nvSpPr>
          <p:cNvPr id="201734" name="Rectangle 6">
            <a:extLst>
              <a:ext uri="{FF2B5EF4-FFF2-40B4-BE49-F238E27FC236}">
                <a16:creationId xmlns:a16="http://schemas.microsoft.com/office/drawing/2014/main" id="{8A3FCEC5-E535-5149-A397-DC600D7C51DE}"/>
              </a:ext>
            </a:extLst>
          </p:cNvPr>
          <p:cNvSpPr>
            <a:spLocks noGrp="1" noChangeArrowheads="1"/>
          </p:cNvSpPr>
          <p:nvPr>
            <p:ph type="body" idx="1"/>
          </p:nvPr>
        </p:nvSpPr>
        <p:spPr/>
        <p:txBody>
          <a:bodyPr/>
          <a:lstStyle/>
          <a:p>
            <a:pPr eaLnBrk="0" hangingPunct="0">
              <a:lnSpc>
                <a:spcPct val="90000"/>
              </a:lnSpc>
              <a:spcBef>
                <a:spcPct val="50000"/>
              </a:spcBef>
              <a:buFontTx/>
              <a:buNone/>
            </a:pPr>
            <a:r>
              <a:rPr lang="nl-BE" altLang="nl-BE" sz="2800" b="1">
                <a:solidFill>
                  <a:srgbClr val="1E4B82"/>
                </a:solidFill>
              </a:rPr>
              <a:t>=	iedereen heeft recht om hulp te vragen doch niet manipulatief, verwijtend of bedelend.</a:t>
            </a:r>
          </a:p>
          <a:p>
            <a:pPr eaLnBrk="0" hangingPunct="0">
              <a:lnSpc>
                <a:spcPct val="90000"/>
              </a:lnSpc>
              <a:spcBef>
                <a:spcPct val="50000"/>
              </a:spcBef>
              <a:buFontTx/>
              <a:buNone/>
            </a:pPr>
            <a:endParaRPr lang="nl-BE" altLang="nl-BE" sz="2800" b="1">
              <a:solidFill>
                <a:srgbClr val="1E4B82"/>
              </a:solidFill>
            </a:endParaRPr>
          </a:p>
          <a:p>
            <a:pPr eaLnBrk="0" hangingPunct="0">
              <a:lnSpc>
                <a:spcPct val="90000"/>
              </a:lnSpc>
              <a:spcBef>
                <a:spcPct val="50000"/>
              </a:spcBef>
            </a:pPr>
            <a:r>
              <a:rPr lang="nl-BE" altLang="nl-BE" sz="2800" b="1">
                <a:solidFill>
                  <a:srgbClr val="1E4B82"/>
                </a:solidFill>
              </a:rPr>
              <a:t>Zet irrationele gedachte om in rationele gedachte</a:t>
            </a:r>
          </a:p>
          <a:p>
            <a:pPr eaLnBrk="0" hangingPunct="0">
              <a:lnSpc>
                <a:spcPct val="90000"/>
              </a:lnSpc>
              <a:spcBef>
                <a:spcPct val="50000"/>
              </a:spcBef>
            </a:pPr>
            <a:r>
              <a:rPr lang="nl-BE" altLang="nl-BE" sz="2800" b="1">
                <a:solidFill>
                  <a:srgbClr val="1E4B82"/>
                </a:solidFill>
              </a:rPr>
              <a:t>Maak duidelijk dat u hem/haar iets vraagt</a:t>
            </a:r>
          </a:p>
          <a:p>
            <a:pPr eaLnBrk="0" hangingPunct="0">
              <a:lnSpc>
                <a:spcPct val="90000"/>
              </a:lnSpc>
              <a:spcBef>
                <a:spcPct val="50000"/>
              </a:spcBef>
            </a:pPr>
            <a:r>
              <a:rPr lang="nl-BE" altLang="nl-BE" sz="2800" b="1">
                <a:solidFill>
                  <a:srgbClr val="1E4B82"/>
                </a:solidFill>
              </a:rPr>
              <a:t>Formuleer verzoek in ‘ik’-vorm </a:t>
            </a:r>
            <a:endParaRPr lang="nl-NL" altLang="nl-BE">
              <a:solidFill>
                <a:srgbClr val="1E4B82"/>
              </a:solidFill>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1734">
                                            <p:txEl>
                                              <p:pRg st="0" end="0"/>
                                            </p:txEl>
                                          </p:spTgt>
                                        </p:tgtEl>
                                        <p:attrNameLst>
                                          <p:attrName>style.visibility</p:attrName>
                                        </p:attrNameLst>
                                      </p:cBhvr>
                                      <p:to>
                                        <p:strVal val="visible"/>
                                      </p:to>
                                    </p:set>
                                    <p:anim calcmode="lin" valueType="num">
                                      <p:cBhvr additive="base">
                                        <p:cTn id="7" dur="500" fill="hold"/>
                                        <p:tgtEl>
                                          <p:spTgt spid="20173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173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OESJ.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1734">
                                            <p:txEl>
                                              <p:pRg st="2" end="2"/>
                                            </p:txEl>
                                          </p:spTgt>
                                        </p:tgtEl>
                                        <p:attrNameLst>
                                          <p:attrName>style.visibility</p:attrName>
                                        </p:attrNameLst>
                                      </p:cBhvr>
                                      <p:to>
                                        <p:strVal val="visible"/>
                                      </p:to>
                                    </p:set>
                                    <p:anim calcmode="lin" valueType="num">
                                      <p:cBhvr additive="base">
                                        <p:cTn id="13" dur="500" fill="hold"/>
                                        <p:tgtEl>
                                          <p:spTgt spid="201734">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1734">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OESJ.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1734">
                                            <p:txEl>
                                              <p:pRg st="3" end="3"/>
                                            </p:txEl>
                                          </p:spTgt>
                                        </p:tgtEl>
                                        <p:attrNameLst>
                                          <p:attrName>style.visibility</p:attrName>
                                        </p:attrNameLst>
                                      </p:cBhvr>
                                      <p:to>
                                        <p:strVal val="visible"/>
                                      </p:to>
                                    </p:set>
                                    <p:anim calcmode="lin" valueType="num">
                                      <p:cBhvr additive="base">
                                        <p:cTn id="19" dur="500" fill="hold"/>
                                        <p:tgtEl>
                                          <p:spTgt spid="201734">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1734">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OESJ.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1734">
                                            <p:txEl>
                                              <p:pRg st="4" end="4"/>
                                            </p:txEl>
                                          </p:spTgt>
                                        </p:tgtEl>
                                        <p:attrNameLst>
                                          <p:attrName>style.visibility</p:attrName>
                                        </p:attrNameLst>
                                      </p:cBhvr>
                                      <p:to>
                                        <p:strVal val="visible"/>
                                      </p:to>
                                    </p:set>
                                    <p:anim calcmode="lin" valueType="num">
                                      <p:cBhvr additive="base">
                                        <p:cTn id="25" dur="500" fill="hold"/>
                                        <p:tgtEl>
                                          <p:spTgt spid="201734">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1734">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OESJ.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4"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3781" name="Rectangle 5">
            <a:extLst>
              <a:ext uri="{FF2B5EF4-FFF2-40B4-BE49-F238E27FC236}">
                <a16:creationId xmlns:a16="http://schemas.microsoft.com/office/drawing/2014/main" id="{6C73B8E1-5905-8848-905B-2681E79CC707}"/>
              </a:ext>
            </a:extLst>
          </p:cNvPr>
          <p:cNvSpPr>
            <a:spLocks noGrp="1" noChangeArrowheads="1"/>
          </p:cNvSpPr>
          <p:nvPr>
            <p:ph type="title"/>
          </p:nvPr>
        </p:nvSpPr>
        <p:spPr>
          <a:xfrm>
            <a:off x="1143000" y="152400"/>
            <a:ext cx="7772400" cy="762000"/>
          </a:xfrm>
        </p:spPr>
        <p:txBody>
          <a:bodyPr/>
          <a:lstStyle/>
          <a:p>
            <a:r>
              <a:rPr lang="nl-BE" altLang="nl-BE"/>
              <a:t>Kritiek geven (1)</a:t>
            </a:r>
            <a:endParaRPr lang="nl-NL" altLang="nl-BE"/>
          </a:p>
        </p:txBody>
      </p:sp>
      <p:sp>
        <p:nvSpPr>
          <p:cNvPr id="203782" name="Rectangle 6">
            <a:extLst>
              <a:ext uri="{FF2B5EF4-FFF2-40B4-BE49-F238E27FC236}">
                <a16:creationId xmlns:a16="http://schemas.microsoft.com/office/drawing/2014/main" id="{5630609F-56DF-BE40-B0A0-CEEB981733F0}"/>
              </a:ext>
            </a:extLst>
          </p:cNvPr>
          <p:cNvSpPr>
            <a:spLocks noGrp="1" noChangeArrowheads="1"/>
          </p:cNvSpPr>
          <p:nvPr>
            <p:ph type="body" idx="1"/>
          </p:nvPr>
        </p:nvSpPr>
        <p:spPr/>
        <p:txBody>
          <a:bodyPr/>
          <a:lstStyle/>
          <a:p>
            <a:pPr eaLnBrk="0" hangingPunct="0">
              <a:spcBef>
                <a:spcPct val="50000"/>
              </a:spcBef>
              <a:buFontTx/>
              <a:buNone/>
            </a:pPr>
            <a:r>
              <a:rPr lang="nl-BE" altLang="nl-BE" sz="2800" b="1">
                <a:solidFill>
                  <a:srgbClr val="1E4B82"/>
                </a:solidFill>
              </a:rPr>
              <a:t>= de andere de kans geven zijn/haar gedrag te veranderen door iets te vertellen waar u hinder van ondervindt. </a:t>
            </a:r>
            <a:endParaRPr lang="nl-NL" altLang="nl-BE">
              <a:solidFill>
                <a:srgbClr val="1E4B82"/>
              </a:solidFill>
            </a:endParaRPr>
          </a:p>
          <a:p>
            <a:endParaRPr lang="nl-NL" altLang="nl-BE">
              <a:solidFill>
                <a:srgbClr val="1E4B82"/>
              </a:solidFill>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3782">
                                            <p:txEl>
                                              <p:pRg st="0" end="0"/>
                                            </p:txEl>
                                          </p:spTgt>
                                        </p:tgtEl>
                                        <p:attrNameLst>
                                          <p:attrName>style.visibility</p:attrName>
                                        </p:attrNameLst>
                                      </p:cBhvr>
                                      <p:to>
                                        <p:strVal val="visible"/>
                                      </p:to>
                                    </p:set>
                                    <p:anim calcmode="lin" valueType="num">
                                      <p:cBhvr additive="base">
                                        <p:cTn id="7" dur="500" fill="hold"/>
                                        <p:tgtEl>
                                          <p:spTgt spid="20378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378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OESJ.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82"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829" name="Rectangle 5">
            <a:extLst>
              <a:ext uri="{FF2B5EF4-FFF2-40B4-BE49-F238E27FC236}">
                <a16:creationId xmlns:a16="http://schemas.microsoft.com/office/drawing/2014/main" id="{78164FE8-58A1-6A4B-8617-250076747CC8}"/>
              </a:ext>
            </a:extLst>
          </p:cNvPr>
          <p:cNvSpPr>
            <a:spLocks noGrp="1" noChangeArrowheads="1"/>
          </p:cNvSpPr>
          <p:nvPr>
            <p:ph type="title"/>
          </p:nvPr>
        </p:nvSpPr>
        <p:spPr>
          <a:xfrm>
            <a:off x="1143000" y="152400"/>
            <a:ext cx="7772400" cy="762000"/>
          </a:xfrm>
        </p:spPr>
        <p:txBody>
          <a:bodyPr/>
          <a:lstStyle/>
          <a:p>
            <a:r>
              <a:rPr lang="nl-BE" altLang="nl-BE"/>
              <a:t>Kritiek geven (2)</a:t>
            </a:r>
            <a:endParaRPr lang="nl-NL" altLang="nl-BE"/>
          </a:p>
        </p:txBody>
      </p:sp>
      <p:sp>
        <p:nvSpPr>
          <p:cNvPr id="205830" name="Rectangle 6">
            <a:extLst>
              <a:ext uri="{FF2B5EF4-FFF2-40B4-BE49-F238E27FC236}">
                <a16:creationId xmlns:a16="http://schemas.microsoft.com/office/drawing/2014/main" id="{FE76E067-3A5D-A84F-B9CA-FE4380B2BC0C}"/>
              </a:ext>
            </a:extLst>
          </p:cNvPr>
          <p:cNvSpPr>
            <a:spLocks noGrp="1" noChangeArrowheads="1"/>
          </p:cNvSpPr>
          <p:nvPr>
            <p:ph type="body" idx="1"/>
          </p:nvPr>
        </p:nvSpPr>
        <p:spPr/>
        <p:txBody>
          <a:bodyPr/>
          <a:lstStyle/>
          <a:p>
            <a:pPr marL="609600" indent="-609600" eaLnBrk="0" hangingPunct="0">
              <a:spcBef>
                <a:spcPct val="50000"/>
              </a:spcBef>
              <a:buFontTx/>
              <a:buAutoNum type="arabicPeriod"/>
            </a:pPr>
            <a:r>
              <a:rPr lang="nl-BE" altLang="nl-BE" sz="2800" b="1">
                <a:solidFill>
                  <a:srgbClr val="1E4B82"/>
                </a:solidFill>
              </a:rPr>
              <a:t>Waarom heb je moeite met het geven van kritiek?</a:t>
            </a:r>
          </a:p>
          <a:p>
            <a:pPr marL="609600" indent="-609600" eaLnBrk="0" hangingPunct="0">
              <a:spcBef>
                <a:spcPct val="50000"/>
              </a:spcBef>
              <a:buFontTx/>
              <a:buAutoNum type="arabicPeriod"/>
            </a:pPr>
            <a:r>
              <a:rPr lang="nl-NL" altLang="nl-BE" sz="2800" b="1">
                <a:solidFill>
                  <a:srgbClr val="1E4B82"/>
                </a:solidFill>
              </a:rPr>
              <a:t>Wat vind je vervelend? (specifiek, concreet en observeerbaar)</a:t>
            </a:r>
          </a:p>
          <a:p>
            <a:pPr marL="609600" indent="-609600" eaLnBrk="0" hangingPunct="0">
              <a:spcBef>
                <a:spcPct val="50000"/>
              </a:spcBef>
              <a:buFontTx/>
              <a:buAutoNum type="arabicPeriod"/>
            </a:pPr>
            <a:r>
              <a:rPr lang="nl-NL" altLang="nl-BE" sz="2800" b="1">
                <a:solidFill>
                  <a:srgbClr val="1E4B82"/>
                </a:solidFill>
              </a:rPr>
              <a:t>Spreek vanuit jezelf, gebruik de ‘ik’-vorm</a:t>
            </a:r>
          </a:p>
          <a:p>
            <a:pPr marL="609600" indent="-609600" eaLnBrk="0" hangingPunct="0">
              <a:spcBef>
                <a:spcPct val="50000"/>
              </a:spcBef>
              <a:buFontTx/>
              <a:buAutoNum type="arabicPeriod"/>
            </a:pPr>
            <a:r>
              <a:rPr lang="nl-NL" altLang="nl-BE" sz="2800" b="1">
                <a:solidFill>
                  <a:srgbClr val="1E4B82"/>
                </a:solidFill>
              </a:rPr>
              <a:t>Benoem je gevoe</a:t>
            </a:r>
            <a:r>
              <a:rPr lang="nl-BE" altLang="nl-BE" sz="2800" b="1">
                <a:solidFill>
                  <a:srgbClr val="1E4B82"/>
                </a:solidFill>
              </a:rPr>
              <a:t>l</a:t>
            </a:r>
            <a:endParaRPr lang="nl-NL" altLang="nl-BE">
              <a:solidFill>
                <a:srgbClr val="1E4B82"/>
              </a:solidFill>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830">
                                            <p:txEl>
                                              <p:pRg st="0" end="0"/>
                                            </p:txEl>
                                          </p:spTgt>
                                        </p:tgtEl>
                                        <p:attrNameLst>
                                          <p:attrName>style.visibility</p:attrName>
                                        </p:attrNameLst>
                                      </p:cBhvr>
                                      <p:to>
                                        <p:strVal val="visible"/>
                                      </p:to>
                                    </p:set>
                                    <p:anim calcmode="lin" valueType="num">
                                      <p:cBhvr additive="base">
                                        <p:cTn id="7" dur="500" fill="hold"/>
                                        <p:tgtEl>
                                          <p:spTgt spid="20583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583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OESJ.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5830">
                                            <p:txEl>
                                              <p:pRg st="1" end="1"/>
                                            </p:txEl>
                                          </p:spTgt>
                                        </p:tgtEl>
                                        <p:attrNameLst>
                                          <p:attrName>style.visibility</p:attrName>
                                        </p:attrNameLst>
                                      </p:cBhvr>
                                      <p:to>
                                        <p:strVal val="visible"/>
                                      </p:to>
                                    </p:set>
                                    <p:anim calcmode="lin" valueType="num">
                                      <p:cBhvr additive="base">
                                        <p:cTn id="13" dur="500" fill="hold"/>
                                        <p:tgtEl>
                                          <p:spTgt spid="20583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5830">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OESJ.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5830">
                                            <p:txEl>
                                              <p:pRg st="2" end="2"/>
                                            </p:txEl>
                                          </p:spTgt>
                                        </p:tgtEl>
                                        <p:attrNameLst>
                                          <p:attrName>style.visibility</p:attrName>
                                        </p:attrNameLst>
                                      </p:cBhvr>
                                      <p:to>
                                        <p:strVal val="visible"/>
                                      </p:to>
                                    </p:set>
                                    <p:anim calcmode="lin" valueType="num">
                                      <p:cBhvr additive="base">
                                        <p:cTn id="19" dur="500" fill="hold"/>
                                        <p:tgtEl>
                                          <p:spTgt spid="20583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5830">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OESJ.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5830">
                                            <p:txEl>
                                              <p:pRg st="3" end="3"/>
                                            </p:txEl>
                                          </p:spTgt>
                                        </p:tgtEl>
                                        <p:attrNameLst>
                                          <p:attrName>style.visibility</p:attrName>
                                        </p:attrNameLst>
                                      </p:cBhvr>
                                      <p:to>
                                        <p:strVal val="visible"/>
                                      </p:to>
                                    </p:set>
                                    <p:anim calcmode="lin" valueType="num">
                                      <p:cBhvr additive="base">
                                        <p:cTn id="25" dur="500" fill="hold"/>
                                        <p:tgtEl>
                                          <p:spTgt spid="20583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5830">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OESJ.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30"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7877" name="Rectangle 5">
            <a:extLst>
              <a:ext uri="{FF2B5EF4-FFF2-40B4-BE49-F238E27FC236}">
                <a16:creationId xmlns:a16="http://schemas.microsoft.com/office/drawing/2014/main" id="{7140A502-6319-AF44-9DBB-ABB980746047}"/>
              </a:ext>
            </a:extLst>
          </p:cNvPr>
          <p:cNvSpPr>
            <a:spLocks noGrp="1" noChangeArrowheads="1"/>
          </p:cNvSpPr>
          <p:nvPr>
            <p:ph type="title"/>
          </p:nvPr>
        </p:nvSpPr>
        <p:spPr>
          <a:xfrm>
            <a:off x="1143000" y="152400"/>
            <a:ext cx="7772400" cy="762000"/>
          </a:xfrm>
        </p:spPr>
        <p:txBody>
          <a:bodyPr/>
          <a:lstStyle/>
          <a:p>
            <a:r>
              <a:rPr lang="nl-BE" altLang="nl-BE"/>
              <a:t>Kritiek geven (2)</a:t>
            </a:r>
            <a:endParaRPr lang="nl-NL" altLang="nl-BE"/>
          </a:p>
        </p:txBody>
      </p:sp>
      <p:sp>
        <p:nvSpPr>
          <p:cNvPr id="207878" name="Rectangle 6">
            <a:extLst>
              <a:ext uri="{FF2B5EF4-FFF2-40B4-BE49-F238E27FC236}">
                <a16:creationId xmlns:a16="http://schemas.microsoft.com/office/drawing/2014/main" id="{A5E8921D-D7E5-414F-BCB8-C177BC75AF66}"/>
              </a:ext>
            </a:extLst>
          </p:cNvPr>
          <p:cNvSpPr>
            <a:spLocks noGrp="1" noChangeArrowheads="1"/>
          </p:cNvSpPr>
          <p:nvPr>
            <p:ph type="body" idx="1"/>
          </p:nvPr>
        </p:nvSpPr>
        <p:spPr/>
        <p:txBody>
          <a:bodyPr/>
          <a:lstStyle/>
          <a:p>
            <a:pPr marL="609600" indent="-609600" eaLnBrk="0" hangingPunct="0">
              <a:spcBef>
                <a:spcPct val="50000"/>
              </a:spcBef>
              <a:buFontTx/>
              <a:buAutoNum type="arabicPeriod" startAt="5"/>
            </a:pPr>
            <a:r>
              <a:rPr lang="nl-BE" altLang="nl-BE" sz="2800" b="1">
                <a:solidFill>
                  <a:srgbClr val="1E4B82"/>
                </a:solidFill>
              </a:rPr>
              <a:t>Maak duidelijk wat je wel wil.</a:t>
            </a:r>
          </a:p>
          <a:p>
            <a:pPr marL="609600" indent="-609600" eaLnBrk="0" hangingPunct="0">
              <a:spcBef>
                <a:spcPct val="50000"/>
              </a:spcBef>
              <a:buFontTx/>
              <a:buAutoNum type="arabicPeriod" startAt="5"/>
            </a:pPr>
            <a:r>
              <a:rPr lang="nl-BE" altLang="nl-BE" sz="2800" b="1">
                <a:solidFill>
                  <a:srgbClr val="1E4B82"/>
                </a:solidFill>
              </a:rPr>
              <a:t>Geef kritiek op het juiste moment.</a:t>
            </a:r>
            <a:endParaRPr lang="nl-NL" altLang="nl-BE" sz="2800" b="1">
              <a:solidFill>
                <a:srgbClr val="1E4B82"/>
              </a:solidFill>
            </a:endParaRPr>
          </a:p>
          <a:p>
            <a:pPr marL="609600" indent="-609600">
              <a:buFontTx/>
              <a:buAutoNum type="arabicPeriod" startAt="5"/>
            </a:pPr>
            <a:endParaRPr lang="nl-NL" altLang="nl-BE"/>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7878">
                                            <p:txEl>
                                              <p:pRg st="0" end="0"/>
                                            </p:txEl>
                                          </p:spTgt>
                                        </p:tgtEl>
                                        <p:attrNameLst>
                                          <p:attrName>style.visibility</p:attrName>
                                        </p:attrNameLst>
                                      </p:cBhvr>
                                      <p:to>
                                        <p:strVal val="visible"/>
                                      </p:to>
                                    </p:set>
                                    <p:anim calcmode="lin" valueType="num">
                                      <p:cBhvr additive="base">
                                        <p:cTn id="7" dur="500" fill="hold"/>
                                        <p:tgtEl>
                                          <p:spTgt spid="20787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787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OESJ.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7878">
                                            <p:txEl>
                                              <p:pRg st="1" end="1"/>
                                            </p:txEl>
                                          </p:spTgt>
                                        </p:tgtEl>
                                        <p:attrNameLst>
                                          <p:attrName>style.visibility</p:attrName>
                                        </p:attrNameLst>
                                      </p:cBhvr>
                                      <p:to>
                                        <p:strVal val="visible"/>
                                      </p:to>
                                    </p:set>
                                    <p:anim calcmode="lin" valueType="num">
                                      <p:cBhvr additive="base">
                                        <p:cTn id="13" dur="500" fill="hold"/>
                                        <p:tgtEl>
                                          <p:spTgt spid="20787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7878">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OESJ.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8"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9925" name="Rectangle 5">
            <a:extLst>
              <a:ext uri="{FF2B5EF4-FFF2-40B4-BE49-F238E27FC236}">
                <a16:creationId xmlns:a16="http://schemas.microsoft.com/office/drawing/2014/main" id="{D29AB958-E14D-E049-9EA4-718CD18691C9}"/>
              </a:ext>
            </a:extLst>
          </p:cNvPr>
          <p:cNvSpPr>
            <a:spLocks noGrp="1" noChangeArrowheads="1"/>
          </p:cNvSpPr>
          <p:nvPr>
            <p:ph type="title"/>
          </p:nvPr>
        </p:nvSpPr>
        <p:spPr>
          <a:xfrm>
            <a:off x="1143000" y="152400"/>
            <a:ext cx="7772400" cy="762000"/>
          </a:xfrm>
        </p:spPr>
        <p:txBody>
          <a:bodyPr/>
          <a:lstStyle/>
          <a:p>
            <a:r>
              <a:rPr lang="nl-BE" altLang="nl-BE"/>
              <a:t>Kritiek ontvangen (1)</a:t>
            </a:r>
            <a:endParaRPr lang="nl-NL" altLang="nl-BE"/>
          </a:p>
        </p:txBody>
      </p:sp>
      <p:sp>
        <p:nvSpPr>
          <p:cNvPr id="209926" name="Rectangle 6">
            <a:extLst>
              <a:ext uri="{FF2B5EF4-FFF2-40B4-BE49-F238E27FC236}">
                <a16:creationId xmlns:a16="http://schemas.microsoft.com/office/drawing/2014/main" id="{49BA3F4D-F6A4-8541-94A4-3D61C92C640C}"/>
              </a:ext>
            </a:extLst>
          </p:cNvPr>
          <p:cNvSpPr>
            <a:spLocks noGrp="1" noChangeArrowheads="1"/>
          </p:cNvSpPr>
          <p:nvPr>
            <p:ph type="body" idx="1"/>
          </p:nvPr>
        </p:nvSpPr>
        <p:spPr/>
        <p:txBody>
          <a:bodyPr/>
          <a:lstStyle/>
          <a:p>
            <a:pPr eaLnBrk="0" hangingPunct="0">
              <a:spcBef>
                <a:spcPct val="50000"/>
              </a:spcBef>
              <a:buFontTx/>
              <a:buNone/>
            </a:pPr>
            <a:r>
              <a:rPr lang="nl-BE" altLang="nl-BE" sz="2800" b="1">
                <a:solidFill>
                  <a:srgbClr val="1E4B82"/>
                </a:solidFill>
              </a:rPr>
              <a:t>= zich niet persoonlijk aangevallen voelen.</a:t>
            </a:r>
          </a:p>
          <a:p>
            <a:pPr eaLnBrk="0" hangingPunct="0">
              <a:spcBef>
                <a:spcPct val="50000"/>
              </a:spcBef>
              <a:buFontTx/>
              <a:buNone/>
            </a:pPr>
            <a:endParaRPr lang="nl-BE" altLang="nl-BE" sz="2800" b="1">
              <a:solidFill>
                <a:srgbClr val="1E4B82"/>
              </a:solidFill>
            </a:endParaRPr>
          </a:p>
          <a:p>
            <a:pPr eaLnBrk="0" hangingPunct="0">
              <a:spcBef>
                <a:spcPct val="50000"/>
              </a:spcBef>
              <a:buFontTx/>
              <a:buNone/>
            </a:pPr>
            <a:r>
              <a:rPr lang="nl-BE" altLang="nl-BE" sz="2800" b="1">
                <a:solidFill>
                  <a:srgbClr val="1E4B82"/>
                </a:solidFill>
              </a:rPr>
              <a:t>	Men geeft kritiek op wat je doet, niet op wat je bent!</a:t>
            </a:r>
            <a:endParaRPr lang="nl-NL" altLang="nl-BE" sz="2800" b="1">
              <a:solidFill>
                <a:srgbClr val="1E4B82"/>
              </a:solidFill>
            </a:endParaRPr>
          </a:p>
          <a:p>
            <a:endParaRPr lang="nl-NL" altLang="nl-BE">
              <a:solidFill>
                <a:srgbClr val="1E4B82"/>
              </a:solidFill>
            </a:endParaRPr>
          </a:p>
          <a:p>
            <a:endParaRPr lang="nl-NL" altLang="nl-BE">
              <a:solidFill>
                <a:srgbClr val="1E4B82"/>
              </a:solidFill>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9926">
                                            <p:txEl>
                                              <p:pRg st="0" end="0"/>
                                            </p:txEl>
                                          </p:spTgt>
                                        </p:tgtEl>
                                        <p:attrNameLst>
                                          <p:attrName>style.visibility</p:attrName>
                                        </p:attrNameLst>
                                      </p:cBhvr>
                                      <p:to>
                                        <p:strVal val="visible"/>
                                      </p:to>
                                    </p:set>
                                    <p:anim calcmode="lin" valueType="num">
                                      <p:cBhvr additive="base">
                                        <p:cTn id="7" dur="500" fill="hold"/>
                                        <p:tgtEl>
                                          <p:spTgt spid="20992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992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OESJ.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9926">
                                            <p:txEl>
                                              <p:pRg st="2" end="2"/>
                                            </p:txEl>
                                          </p:spTgt>
                                        </p:tgtEl>
                                        <p:attrNameLst>
                                          <p:attrName>style.visibility</p:attrName>
                                        </p:attrNameLst>
                                      </p:cBhvr>
                                      <p:to>
                                        <p:strVal val="visible"/>
                                      </p:to>
                                    </p:set>
                                    <p:anim calcmode="lin" valueType="num">
                                      <p:cBhvr additive="base">
                                        <p:cTn id="13" dur="500" fill="hold"/>
                                        <p:tgtEl>
                                          <p:spTgt spid="209926">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9926">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OESJ.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6"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a:extLst>
              <a:ext uri="{FF2B5EF4-FFF2-40B4-BE49-F238E27FC236}">
                <a16:creationId xmlns:a16="http://schemas.microsoft.com/office/drawing/2014/main" id="{01EE7B56-1297-2246-B3FF-1D7BA137E5AB}"/>
              </a:ext>
            </a:extLst>
          </p:cNvPr>
          <p:cNvSpPr>
            <a:spLocks noGrp="1" noChangeArrowheads="1"/>
          </p:cNvSpPr>
          <p:nvPr>
            <p:ph type="title"/>
          </p:nvPr>
        </p:nvSpPr>
        <p:spPr>
          <a:xfrm>
            <a:off x="444500" y="-100013"/>
            <a:ext cx="8664575" cy="1344613"/>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defTabSz="449263">
              <a:lnSpc>
                <a:spcPct val="10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nl-BE"/>
              <a:t>Efficiënte feedback</a:t>
            </a:r>
          </a:p>
        </p:txBody>
      </p:sp>
      <p:grpSp>
        <p:nvGrpSpPr>
          <p:cNvPr id="282627" name="Group 3">
            <a:extLst>
              <a:ext uri="{FF2B5EF4-FFF2-40B4-BE49-F238E27FC236}">
                <a16:creationId xmlns:a16="http://schemas.microsoft.com/office/drawing/2014/main" id="{98574875-8E82-7C46-9308-C4FCB3288EB1}"/>
              </a:ext>
            </a:extLst>
          </p:cNvPr>
          <p:cNvGrpSpPr>
            <a:grpSpLocks/>
          </p:cNvGrpSpPr>
          <p:nvPr/>
        </p:nvGrpSpPr>
        <p:grpSpPr bwMode="auto">
          <a:xfrm>
            <a:off x="461963" y="1357313"/>
            <a:ext cx="6364287" cy="633412"/>
            <a:chOff x="291" y="855"/>
            <a:chExt cx="4009" cy="399"/>
          </a:xfrm>
        </p:grpSpPr>
        <p:sp>
          <p:nvSpPr>
            <p:cNvPr id="282628" name="AutoShape 4">
              <a:extLst>
                <a:ext uri="{FF2B5EF4-FFF2-40B4-BE49-F238E27FC236}">
                  <a16:creationId xmlns:a16="http://schemas.microsoft.com/office/drawing/2014/main" id="{341F992D-18FA-BE41-92F0-5B223BF411C3}"/>
                </a:ext>
              </a:extLst>
            </p:cNvPr>
            <p:cNvSpPr>
              <a:spLocks noChangeArrowheads="1"/>
            </p:cNvSpPr>
            <p:nvPr/>
          </p:nvSpPr>
          <p:spPr bwMode="auto">
            <a:xfrm>
              <a:off x="291" y="855"/>
              <a:ext cx="3853" cy="399"/>
            </a:xfrm>
            <a:prstGeom prst="roundRect">
              <a:avLst>
                <a:gd name="adj" fmla="val 25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29" name="Group 5">
              <a:extLst>
                <a:ext uri="{FF2B5EF4-FFF2-40B4-BE49-F238E27FC236}">
                  <a16:creationId xmlns:a16="http://schemas.microsoft.com/office/drawing/2014/main" id="{F4290838-66D5-FD41-869C-3871F4603FF8}"/>
                </a:ext>
              </a:extLst>
            </p:cNvPr>
            <p:cNvGrpSpPr>
              <a:grpSpLocks/>
            </p:cNvGrpSpPr>
            <p:nvPr/>
          </p:nvGrpSpPr>
          <p:grpSpPr bwMode="auto">
            <a:xfrm>
              <a:off x="291" y="855"/>
              <a:ext cx="4009" cy="381"/>
              <a:chOff x="291" y="855"/>
              <a:chExt cx="4009" cy="381"/>
            </a:xfrm>
          </p:grpSpPr>
          <p:sp>
            <p:nvSpPr>
              <p:cNvPr id="282630" name="AutoShape 6">
                <a:extLst>
                  <a:ext uri="{FF2B5EF4-FFF2-40B4-BE49-F238E27FC236}">
                    <a16:creationId xmlns:a16="http://schemas.microsoft.com/office/drawing/2014/main" id="{FA645BA5-4AC8-354F-8343-E8A709F2D44D}"/>
                  </a:ext>
                </a:extLst>
              </p:cNvPr>
              <p:cNvSpPr>
                <a:spLocks noChangeArrowheads="1"/>
              </p:cNvSpPr>
              <p:nvPr/>
            </p:nvSpPr>
            <p:spPr bwMode="auto">
              <a:xfrm>
                <a:off x="291" y="855"/>
                <a:ext cx="3833" cy="381"/>
              </a:xfrm>
              <a:prstGeom prst="roundRect">
                <a:avLst>
                  <a:gd name="adj" fmla="val 25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31" name="Group 7">
                <a:extLst>
                  <a:ext uri="{FF2B5EF4-FFF2-40B4-BE49-F238E27FC236}">
                    <a16:creationId xmlns:a16="http://schemas.microsoft.com/office/drawing/2014/main" id="{FD27F62A-09E4-0445-B779-11BBF7540179}"/>
                  </a:ext>
                </a:extLst>
              </p:cNvPr>
              <p:cNvGrpSpPr>
                <a:grpSpLocks/>
              </p:cNvGrpSpPr>
              <p:nvPr/>
            </p:nvGrpSpPr>
            <p:grpSpPr bwMode="auto">
              <a:xfrm>
                <a:off x="291" y="855"/>
                <a:ext cx="4009" cy="364"/>
                <a:chOff x="291" y="855"/>
                <a:chExt cx="4009" cy="364"/>
              </a:xfrm>
            </p:grpSpPr>
            <p:sp>
              <p:nvSpPr>
                <p:cNvPr id="282632" name="AutoShape 8">
                  <a:extLst>
                    <a:ext uri="{FF2B5EF4-FFF2-40B4-BE49-F238E27FC236}">
                      <a16:creationId xmlns:a16="http://schemas.microsoft.com/office/drawing/2014/main" id="{AE274B41-CF33-BA45-B69A-3D9E27702D98}"/>
                    </a:ext>
                  </a:extLst>
                </p:cNvPr>
                <p:cNvSpPr>
                  <a:spLocks noChangeArrowheads="1"/>
                </p:cNvSpPr>
                <p:nvPr/>
              </p:nvSpPr>
              <p:spPr bwMode="auto">
                <a:xfrm>
                  <a:off x="291" y="855"/>
                  <a:ext cx="3814" cy="364"/>
                </a:xfrm>
                <a:prstGeom prst="roundRect">
                  <a:avLst>
                    <a:gd name="adj" fmla="val 273"/>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33" name="Group 9">
                  <a:extLst>
                    <a:ext uri="{FF2B5EF4-FFF2-40B4-BE49-F238E27FC236}">
                      <a16:creationId xmlns:a16="http://schemas.microsoft.com/office/drawing/2014/main" id="{919B0E85-2219-D04F-8756-F08B21AA8DE2}"/>
                    </a:ext>
                  </a:extLst>
                </p:cNvPr>
                <p:cNvGrpSpPr>
                  <a:grpSpLocks/>
                </p:cNvGrpSpPr>
                <p:nvPr/>
              </p:nvGrpSpPr>
              <p:grpSpPr bwMode="auto">
                <a:xfrm>
                  <a:off x="291" y="855"/>
                  <a:ext cx="4009" cy="347"/>
                  <a:chOff x="291" y="855"/>
                  <a:chExt cx="4009" cy="347"/>
                </a:xfrm>
              </p:grpSpPr>
              <p:sp>
                <p:nvSpPr>
                  <p:cNvPr id="282634" name="AutoShape 10">
                    <a:extLst>
                      <a:ext uri="{FF2B5EF4-FFF2-40B4-BE49-F238E27FC236}">
                        <a16:creationId xmlns:a16="http://schemas.microsoft.com/office/drawing/2014/main" id="{FB3268C1-2C89-4A46-A6A4-CCFBDA1CC9E1}"/>
                      </a:ext>
                    </a:extLst>
                  </p:cNvPr>
                  <p:cNvSpPr>
                    <a:spLocks noChangeArrowheads="1"/>
                  </p:cNvSpPr>
                  <p:nvPr/>
                </p:nvSpPr>
                <p:spPr bwMode="auto">
                  <a:xfrm>
                    <a:off x="291" y="855"/>
                    <a:ext cx="3797" cy="347"/>
                  </a:xfrm>
                  <a:prstGeom prst="roundRect">
                    <a:avLst>
                      <a:gd name="adj" fmla="val 28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35" name="Group 11">
                    <a:extLst>
                      <a:ext uri="{FF2B5EF4-FFF2-40B4-BE49-F238E27FC236}">
                        <a16:creationId xmlns:a16="http://schemas.microsoft.com/office/drawing/2014/main" id="{9821267B-A59D-864C-A720-C1206299B701}"/>
                      </a:ext>
                    </a:extLst>
                  </p:cNvPr>
                  <p:cNvGrpSpPr>
                    <a:grpSpLocks/>
                  </p:cNvGrpSpPr>
                  <p:nvPr/>
                </p:nvGrpSpPr>
                <p:grpSpPr bwMode="auto">
                  <a:xfrm>
                    <a:off x="291" y="855"/>
                    <a:ext cx="4009" cy="333"/>
                    <a:chOff x="291" y="855"/>
                    <a:chExt cx="4009" cy="333"/>
                  </a:xfrm>
                </p:grpSpPr>
                <p:sp>
                  <p:nvSpPr>
                    <p:cNvPr id="282636" name="AutoShape 12">
                      <a:extLst>
                        <a:ext uri="{FF2B5EF4-FFF2-40B4-BE49-F238E27FC236}">
                          <a16:creationId xmlns:a16="http://schemas.microsoft.com/office/drawing/2014/main" id="{785ECD86-E416-4A4B-AAA1-4DAE9C3C31C9}"/>
                        </a:ext>
                      </a:extLst>
                    </p:cNvPr>
                    <p:cNvSpPr>
                      <a:spLocks noChangeArrowheads="1"/>
                    </p:cNvSpPr>
                    <p:nvPr/>
                  </p:nvSpPr>
                  <p:spPr bwMode="auto">
                    <a:xfrm>
                      <a:off x="291" y="855"/>
                      <a:ext cx="3783" cy="333"/>
                    </a:xfrm>
                    <a:prstGeom prst="roundRect">
                      <a:avLst>
                        <a:gd name="adj" fmla="val 301"/>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37" name="Group 13">
                      <a:extLst>
                        <a:ext uri="{FF2B5EF4-FFF2-40B4-BE49-F238E27FC236}">
                          <a16:creationId xmlns:a16="http://schemas.microsoft.com/office/drawing/2014/main" id="{3E867714-D5F5-B549-86EB-C1DF8DDE1B72}"/>
                        </a:ext>
                      </a:extLst>
                    </p:cNvPr>
                    <p:cNvGrpSpPr>
                      <a:grpSpLocks/>
                    </p:cNvGrpSpPr>
                    <p:nvPr/>
                  </p:nvGrpSpPr>
                  <p:grpSpPr bwMode="auto">
                    <a:xfrm>
                      <a:off x="291" y="855"/>
                      <a:ext cx="4009" cy="322"/>
                      <a:chOff x="291" y="855"/>
                      <a:chExt cx="4009" cy="322"/>
                    </a:xfrm>
                  </p:grpSpPr>
                  <p:sp>
                    <p:nvSpPr>
                      <p:cNvPr id="282638" name="AutoShape 14">
                        <a:extLst>
                          <a:ext uri="{FF2B5EF4-FFF2-40B4-BE49-F238E27FC236}">
                            <a16:creationId xmlns:a16="http://schemas.microsoft.com/office/drawing/2014/main" id="{36133EC7-1744-3E4C-A63D-DCDF0B5AC164}"/>
                          </a:ext>
                        </a:extLst>
                      </p:cNvPr>
                      <p:cNvSpPr>
                        <a:spLocks noChangeArrowheads="1"/>
                      </p:cNvSpPr>
                      <p:nvPr/>
                    </p:nvSpPr>
                    <p:spPr bwMode="auto">
                      <a:xfrm>
                        <a:off x="291" y="855"/>
                        <a:ext cx="3770" cy="322"/>
                      </a:xfrm>
                      <a:prstGeom prst="roundRect">
                        <a:avLst>
                          <a:gd name="adj" fmla="val 31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39" name="Group 15">
                        <a:extLst>
                          <a:ext uri="{FF2B5EF4-FFF2-40B4-BE49-F238E27FC236}">
                            <a16:creationId xmlns:a16="http://schemas.microsoft.com/office/drawing/2014/main" id="{06F91C37-8FC3-1B4C-8567-6A58837E2D46}"/>
                          </a:ext>
                        </a:extLst>
                      </p:cNvPr>
                      <p:cNvGrpSpPr>
                        <a:grpSpLocks/>
                      </p:cNvGrpSpPr>
                      <p:nvPr/>
                    </p:nvGrpSpPr>
                    <p:grpSpPr bwMode="auto">
                      <a:xfrm>
                        <a:off x="291" y="855"/>
                        <a:ext cx="4009" cy="310"/>
                        <a:chOff x="291" y="855"/>
                        <a:chExt cx="4009" cy="310"/>
                      </a:xfrm>
                    </p:grpSpPr>
                    <p:sp>
                      <p:nvSpPr>
                        <p:cNvPr id="282640" name="AutoShape 16">
                          <a:extLst>
                            <a:ext uri="{FF2B5EF4-FFF2-40B4-BE49-F238E27FC236}">
                              <a16:creationId xmlns:a16="http://schemas.microsoft.com/office/drawing/2014/main" id="{3047F7B7-DCDA-8A43-9B97-A52F7CE26C19}"/>
                            </a:ext>
                          </a:extLst>
                        </p:cNvPr>
                        <p:cNvSpPr>
                          <a:spLocks noChangeArrowheads="1"/>
                        </p:cNvSpPr>
                        <p:nvPr/>
                      </p:nvSpPr>
                      <p:spPr bwMode="auto">
                        <a:xfrm>
                          <a:off x="291" y="855"/>
                          <a:ext cx="3757" cy="310"/>
                        </a:xfrm>
                        <a:prstGeom prst="roundRect">
                          <a:avLst>
                            <a:gd name="adj" fmla="val 31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41" name="Group 17">
                          <a:extLst>
                            <a:ext uri="{FF2B5EF4-FFF2-40B4-BE49-F238E27FC236}">
                              <a16:creationId xmlns:a16="http://schemas.microsoft.com/office/drawing/2014/main" id="{FB67609A-0989-DB47-BC50-5F51063E90AC}"/>
                            </a:ext>
                          </a:extLst>
                        </p:cNvPr>
                        <p:cNvGrpSpPr>
                          <a:grpSpLocks/>
                        </p:cNvGrpSpPr>
                        <p:nvPr/>
                      </p:nvGrpSpPr>
                      <p:grpSpPr bwMode="auto">
                        <a:xfrm>
                          <a:off x="291" y="855"/>
                          <a:ext cx="4009" cy="298"/>
                          <a:chOff x="291" y="855"/>
                          <a:chExt cx="4009" cy="298"/>
                        </a:xfrm>
                      </p:grpSpPr>
                      <p:sp>
                        <p:nvSpPr>
                          <p:cNvPr id="282642" name="AutoShape 18">
                            <a:extLst>
                              <a:ext uri="{FF2B5EF4-FFF2-40B4-BE49-F238E27FC236}">
                                <a16:creationId xmlns:a16="http://schemas.microsoft.com/office/drawing/2014/main" id="{4599DBB5-CC0E-E243-9B63-078FC4547B1D}"/>
                              </a:ext>
                            </a:extLst>
                          </p:cNvPr>
                          <p:cNvSpPr>
                            <a:spLocks noChangeArrowheads="1"/>
                          </p:cNvSpPr>
                          <p:nvPr/>
                        </p:nvSpPr>
                        <p:spPr bwMode="auto">
                          <a:xfrm>
                            <a:off x="291" y="855"/>
                            <a:ext cx="3744" cy="298"/>
                          </a:xfrm>
                          <a:prstGeom prst="roundRect">
                            <a:avLst>
                              <a:gd name="adj" fmla="val 333"/>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43" name="Group 19">
                            <a:extLst>
                              <a:ext uri="{FF2B5EF4-FFF2-40B4-BE49-F238E27FC236}">
                                <a16:creationId xmlns:a16="http://schemas.microsoft.com/office/drawing/2014/main" id="{2C30D97F-3AD6-5F43-ACB5-B558333201F6}"/>
                              </a:ext>
                            </a:extLst>
                          </p:cNvPr>
                          <p:cNvGrpSpPr>
                            <a:grpSpLocks/>
                          </p:cNvGrpSpPr>
                          <p:nvPr/>
                        </p:nvGrpSpPr>
                        <p:grpSpPr bwMode="auto">
                          <a:xfrm>
                            <a:off x="291" y="855"/>
                            <a:ext cx="4009" cy="288"/>
                            <a:chOff x="291" y="855"/>
                            <a:chExt cx="4009" cy="288"/>
                          </a:xfrm>
                        </p:grpSpPr>
                        <p:sp>
                          <p:nvSpPr>
                            <p:cNvPr id="282644" name="AutoShape 20">
                              <a:extLst>
                                <a:ext uri="{FF2B5EF4-FFF2-40B4-BE49-F238E27FC236}">
                                  <a16:creationId xmlns:a16="http://schemas.microsoft.com/office/drawing/2014/main" id="{D9D53F54-5A04-4448-B1E6-AA5C68DFB76B}"/>
                                </a:ext>
                              </a:extLst>
                            </p:cNvPr>
                            <p:cNvSpPr>
                              <a:spLocks noChangeArrowheads="1"/>
                            </p:cNvSpPr>
                            <p:nvPr/>
                          </p:nvSpPr>
                          <p:spPr bwMode="auto">
                            <a:xfrm>
                              <a:off x="291" y="855"/>
                              <a:ext cx="3733" cy="288"/>
                            </a:xfrm>
                            <a:prstGeom prst="roundRect">
                              <a:avLst>
                                <a:gd name="adj" fmla="val 34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45" name="Group 21">
                              <a:extLst>
                                <a:ext uri="{FF2B5EF4-FFF2-40B4-BE49-F238E27FC236}">
                                  <a16:creationId xmlns:a16="http://schemas.microsoft.com/office/drawing/2014/main" id="{FD9833CE-74FF-E04D-B925-DA16321EDA5F}"/>
                                </a:ext>
                              </a:extLst>
                            </p:cNvPr>
                            <p:cNvGrpSpPr>
                              <a:grpSpLocks/>
                            </p:cNvGrpSpPr>
                            <p:nvPr/>
                          </p:nvGrpSpPr>
                          <p:grpSpPr bwMode="auto">
                            <a:xfrm>
                              <a:off x="291" y="855"/>
                              <a:ext cx="4009" cy="281"/>
                              <a:chOff x="291" y="855"/>
                              <a:chExt cx="4009" cy="281"/>
                            </a:xfrm>
                          </p:grpSpPr>
                          <p:sp>
                            <p:nvSpPr>
                              <p:cNvPr id="282646" name="AutoShape 22">
                                <a:extLst>
                                  <a:ext uri="{FF2B5EF4-FFF2-40B4-BE49-F238E27FC236}">
                                    <a16:creationId xmlns:a16="http://schemas.microsoft.com/office/drawing/2014/main" id="{02897D7C-A218-894E-AC0E-5E5F814B2623}"/>
                                  </a:ext>
                                </a:extLst>
                              </p:cNvPr>
                              <p:cNvSpPr>
                                <a:spLocks noChangeArrowheads="1"/>
                              </p:cNvSpPr>
                              <p:nvPr/>
                            </p:nvSpPr>
                            <p:spPr bwMode="auto">
                              <a:xfrm>
                                <a:off x="291" y="855"/>
                                <a:ext cx="3722" cy="279"/>
                              </a:xfrm>
                              <a:prstGeom prst="roundRect">
                                <a:avLst>
                                  <a:gd name="adj" fmla="val 356"/>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47" name="Group 23">
                                <a:extLst>
                                  <a:ext uri="{FF2B5EF4-FFF2-40B4-BE49-F238E27FC236}">
                                    <a16:creationId xmlns:a16="http://schemas.microsoft.com/office/drawing/2014/main" id="{13D605DD-BEBA-1442-879E-5E7082E349B4}"/>
                                  </a:ext>
                                </a:extLst>
                              </p:cNvPr>
                              <p:cNvGrpSpPr>
                                <a:grpSpLocks/>
                              </p:cNvGrpSpPr>
                              <p:nvPr/>
                            </p:nvGrpSpPr>
                            <p:grpSpPr bwMode="auto">
                              <a:xfrm>
                                <a:off x="291" y="855"/>
                                <a:ext cx="4009" cy="281"/>
                                <a:chOff x="291" y="855"/>
                                <a:chExt cx="4009" cy="281"/>
                              </a:xfrm>
                            </p:grpSpPr>
                            <p:sp>
                              <p:nvSpPr>
                                <p:cNvPr id="282648" name="AutoShape 24">
                                  <a:extLst>
                                    <a:ext uri="{FF2B5EF4-FFF2-40B4-BE49-F238E27FC236}">
                                      <a16:creationId xmlns:a16="http://schemas.microsoft.com/office/drawing/2014/main" id="{09B5420F-FE93-324D-9B67-0B5C86158C3A}"/>
                                    </a:ext>
                                  </a:extLst>
                                </p:cNvPr>
                                <p:cNvSpPr>
                                  <a:spLocks noChangeArrowheads="1"/>
                                </p:cNvSpPr>
                                <p:nvPr/>
                              </p:nvSpPr>
                              <p:spPr bwMode="auto">
                                <a:xfrm>
                                  <a:off x="291" y="855"/>
                                  <a:ext cx="3712" cy="271"/>
                                </a:xfrm>
                                <a:prstGeom prst="roundRect">
                                  <a:avLst>
                                    <a:gd name="adj" fmla="val 37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49" name="Group 25">
                                  <a:extLst>
                                    <a:ext uri="{FF2B5EF4-FFF2-40B4-BE49-F238E27FC236}">
                                      <a16:creationId xmlns:a16="http://schemas.microsoft.com/office/drawing/2014/main" id="{711C52A4-6F31-F442-901F-46A1790CA348}"/>
                                    </a:ext>
                                  </a:extLst>
                                </p:cNvPr>
                                <p:cNvGrpSpPr>
                                  <a:grpSpLocks/>
                                </p:cNvGrpSpPr>
                                <p:nvPr/>
                              </p:nvGrpSpPr>
                              <p:grpSpPr bwMode="auto">
                                <a:xfrm>
                                  <a:off x="291" y="855"/>
                                  <a:ext cx="4009" cy="281"/>
                                  <a:chOff x="291" y="855"/>
                                  <a:chExt cx="4009" cy="281"/>
                                </a:xfrm>
                              </p:grpSpPr>
                              <p:sp>
                                <p:nvSpPr>
                                  <p:cNvPr id="282650" name="AutoShape 26">
                                    <a:extLst>
                                      <a:ext uri="{FF2B5EF4-FFF2-40B4-BE49-F238E27FC236}">
                                        <a16:creationId xmlns:a16="http://schemas.microsoft.com/office/drawing/2014/main" id="{08A13AB2-9605-434B-BA84-E420E3AC08A6}"/>
                                      </a:ext>
                                    </a:extLst>
                                  </p:cNvPr>
                                  <p:cNvSpPr>
                                    <a:spLocks noChangeArrowheads="1"/>
                                  </p:cNvSpPr>
                                  <p:nvPr/>
                                </p:nvSpPr>
                                <p:spPr bwMode="auto">
                                  <a:xfrm>
                                    <a:off x="291" y="855"/>
                                    <a:ext cx="3703" cy="264"/>
                                  </a:xfrm>
                                  <a:prstGeom prst="roundRect">
                                    <a:avLst>
                                      <a:gd name="adj" fmla="val 37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51" name="Group 27">
                                    <a:extLst>
                                      <a:ext uri="{FF2B5EF4-FFF2-40B4-BE49-F238E27FC236}">
                                        <a16:creationId xmlns:a16="http://schemas.microsoft.com/office/drawing/2014/main" id="{A704229A-F8A6-DA40-8702-3DEBB9F69969}"/>
                                      </a:ext>
                                    </a:extLst>
                                  </p:cNvPr>
                                  <p:cNvGrpSpPr>
                                    <a:grpSpLocks/>
                                  </p:cNvGrpSpPr>
                                  <p:nvPr/>
                                </p:nvGrpSpPr>
                                <p:grpSpPr bwMode="auto">
                                  <a:xfrm>
                                    <a:off x="291" y="855"/>
                                    <a:ext cx="4009" cy="281"/>
                                    <a:chOff x="291" y="855"/>
                                    <a:chExt cx="4009" cy="281"/>
                                  </a:xfrm>
                                </p:grpSpPr>
                                <p:sp>
                                  <p:nvSpPr>
                                    <p:cNvPr id="282652" name="AutoShape 28">
                                      <a:extLst>
                                        <a:ext uri="{FF2B5EF4-FFF2-40B4-BE49-F238E27FC236}">
                                          <a16:creationId xmlns:a16="http://schemas.microsoft.com/office/drawing/2014/main" id="{FB413FF9-D767-3442-9A41-101AA6F6F38A}"/>
                                        </a:ext>
                                      </a:extLst>
                                    </p:cNvPr>
                                    <p:cNvSpPr>
                                      <a:spLocks noChangeArrowheads="1"/>
                                    </p:cNvSpPr>
                                    <p:nvPr/>
                                  </p:nvSpPr>
                                  <p:spPr bwMode="auto">
                                    <a:xfrm>
                                      <a:off x="291" y="855"/>
                                      <a:ext cx="3695" cy="257"/>
                                    </a:xfrm>
                                    <a:prstGeom prst="roundRect">
                                      <a:avLst>
                                        <a:gd name="adj" fmla="val 38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53" name="Group 29">
                                      <a:extLst>
                                        <a:ext uri="{FF2B5EF4-FFF2-40B4-BE49-F238E27FC236}">
                                          <a16:creationId xmlns:a16="http://schemas.microsoft.com/office/drawing/2014/main" id="{32F78C9A-2F33-FF42-A465-0E74DDCF18D6}"/>
                                        </a:ext>
                                      </a:extLst>
                                    </p:cNvPr>
                                    <p:cNvGrpSpPr>
                                      <a:grpSpLocks/>
                                    </p:cNvGrpSpPr>
                                    <p:nvPr/>
                                  </p:nvGrpSpPr>
                                  <p:grpSpPr bwMode="auto">
                                    <a:xfrm>
                                      <a:off x="291" y="855"/>
                                      <a:ext cx="4009" cy="281"/>
                                      <a:chOff x="291" y="855"/>
                                      <a:chExt cx="4009" cy="281"/>
                                    </a:xfrm>
                                  </p:grpSpPr>
                                  <p:sp>
                                    <p:nvSpPr>
                                      <p:cNvPr id="282654" name="AutoShape 30">
                                        <a:extLst>
                                          <a:ext uri="{FF2B5EF4-FFF2-40B4-BE49-F238E27FC236}">
                                            <a16:creationId xmlns:a16="http://schemas.microsoft.com/office/drawing/2014/main" id="{F29F1B91-6720-DC41-8476-8A7CC4AB8BDB}"/>
                                          </a:ext>
                                        </a:extLst>
                                      </p:cNvPr>
                                      <p:cNvSpPr>
                                        <a:spLocks noChangeArrowheads="1"/>
                                      </p:cNvSpPr>
                                      <p:nvPr/>
                                    </p:nvSpPr>
                                    <p:spPr bwMode="auto">
                                      <a:xfrm>
                                        <a:off x="291" y="855"/>
                                        <a:ext cx="3689" cy="251"/>
                                      </a:xfrm>
                                      <a:prstGeom prst="roundRect">
                                        <a:avLst>
                                          <a:gd name="adj" fmla="val 39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55" name="Group 31">
                                        <a:extLst>
                                          <a:ext uri="{FF2B5EF4-FFF2-40B4-BE49-F238E27FC236}">
                                            <a16:creationId xmlns:a16="http://schemas.microsoft.com/office/drawing/2014/main" id="{C7074CB9-33B4-F942-89BB-DA9FDA765DE2}"/>
                                          </a:ext>
                                        </a:extLst>
                                      </p:cNvPr>
                                      <p:cNvGrpSpPr>
                                        <a:grpSpLocks/>
                                      </p:cNvGrpSpPr>
                                      <p:nvPr/>
                                    </p:nvGrpSpPr>
                                    <p:grpSpPr bwMode="auto">
                                      <a:xfrm>
                                        <a:off x="291" y="855"/>
                                        <a:ext cx="4009" cy="281"/>
                                        <a:chOff x="291" y="855"/>
                                        <a:chExt cx="4009" cy="281"/>
                                      </a:xfrm>
                                    </p:grpSpPr>
                                    <p:sp>
                                      <p:nvSpPr>
                                        <p:cNvPr id="282656" name="AutoShape 32">
                                          <a:extLst>
                                            <a:ext uri="{FF2B5EF4-FFF2-40B4-BE49-F238E27FC236}">
                                              <a16:creationId xmlns:a16="http://schemas.microsoft.com/office/drawing/2014/main" id="{AEB3E109-71AC-8F4F-867F-7D100B715D41}"/>
                                            </a:ext>
                                          </a:extLst>
                                        </p:cNvPr>
                                        <p:cNvSpPr>
                                          <a:spLocks noChangeArrowheads="1"/>
                                        </p:cNvSpPr>
                                        <p:nvPr/>
                                      </p:nvSpPr>
                                      <p:spPr bwMode="auto">
                                        <a:xfrm>
                                          <a:off x="291" y="855"/>
                                          <a:ext cx="3684" cy="246"/>
                                        </a:xfrm>
                                        <a:prstGeom prst="roundRect">
                                          <a:avLst>
                                            <a:gd name="adj" fmla="val 403"/>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57" name="Group 33">
                                          <a:extLst>
                                            <a:ext uri="{FF2B5EF4-FFF2-40B4-BE49-F238E27FC236}">
                                              <a16:creationId xmlns:a16="http://schemas.microsoft.com/office/drawing/2014/main" id="{03EECFE1-C8F5-7A4A-B117-E327028FC1B6}"/>
                                            </a:ext>
                                          </a:extLst>
                                        </p:cNvPr>
                                        <p:cNvGrpSpPr>
                                          <a:grpSpLocks/>
                                        </p:cNvGrpSpPr>
                                        <p:nvPr/>
                                      </p:nvGrpSpPr>
                                      <p:grpSpPr bwMode="auto">
                                        <a:xfrm>
                                          <a:off x="291" y="855"/>
                                          <a:ext cx="4009" cy="281"/>
                                          <a:chOff x="291" y="855"/>
                                          <a:chExt cx="4009" cy="281"/>
                                        </a:xfrm>
                                      </p:grpSpPr>
                                      <p:sp>
                                        <p:nvSpPr>
                                          <p:cNvPr id="282658" name="AutoShape 34">
                                            <a:extLst>
                                              <a:ext uri="{FF2B5EF4-FFF2-40B4-BE49-F238E27FC236}">
                                                <a16:creationId xmlns:a16="http://schemas.microsoft.com/office/drawing/2014/main" id="{43D2142D-DE91-C84F-8E3F-1FCAFA2F7B5D}"/>
                                              </a:ext>
                                            </a:extLst>
                                          </p:cNvPr>
                                          <p:cNvSpPr>
                                            <a:spLocks noChangeArrowheads="1"/>
                                          </p:cNvSpPr>
                                          <p:nvPr/>
                                        </p:nvSpPr>
                                        <p:spPr bwMode="auto">
                                          <a:xfrm>
                                            <a:off x="291" y="855"/>
                                            <a:ext cx="3680" cy="243"/>
                                          </a:xfrm>
                                          <a:prstGeom prst="roundRect">
                                            <a:avLst>
                                              <a:gd name="adj" fmla="val 41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59" name="Group 35">
                                            <a:extLst>
                                              <a:ext uri="{FF2B5EF4-FFF2-40B4-BE49-F238E27FC236}">
                                                <a16:creationId xmlns:a16="http://schemas.microsoft.com/office/drawing/2014/main" id="{E35454D6-0EBB-6740-B971-023B4D5A42DF}"/>
                                              </a:ext>
                                            </a:extLst>
                                          </p:cNvPr>
                                          <p:cNvGrpSpPr>
                                            <a:grpSpLocks/>
                                          </p:cNvGrpSpPr>
                                          <p:nvPr/>
                                        </p:nvGrpSpPr>
                                        <p:grpSpPr bwMode="auto">
                                          <a:xfrm>
                                            <a:off x="291" y="855"/>
                                            <a:ext cx="4009" cy="281"/>
                                            <a:chOff x="291" y="855"/>
                                            <a:chExt cx="4009" cy="281"/>
                                          </a:xfrm>
                                        </p:grpSpPr>
                                        <p:sp>
                                          <p:nvSpPr>
                                            <p:cNvPr id="282660" name="AutoShape 36">
                                              <a:extLst>
                                                <a:ext uri="{FF2B5EF4-FFF2-40B4-BE49-F238E27FC236}">
                                                  <a16:creationId xmlns:a16="http://schemas.microsoft.com/office/drawing/2014/main" id="{18B05A9D-7DD3-D245-A526-B179C37735AF}"/>
                                                </a:ext>
                                              </a:extLst>
                                            </p:cNvPr>
                                            <p:cNvSpPr>
                                              <a:spLocks noChangeArrowheads="1"/>
                                            </p:cNvSpPr>
                                            <p:nvPr/>
                                          </p:nvSpPr>
                                          <p:spPr bwMode="auto">
                                            <a:xfrm>
                                              <a:off x="291" y="855"/>
                                              <a:ext cx="3675" cy="240"/>
                                            </a:xfrm>
                                            <a:prstGeom prst="roundRect">
                                              <a:avLst>
                                                <a:gd name="adj" fmla="val 41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61" name="Group 37">
                                              <a:extLst>
                                                <a:ext uri="{FF2B5EF4-FFF2-40B4-BE49-F238E27FC236}">
                                                  <a16:creationId xmlns:a16="http://schemas.microsoft.com/office/drawing/2014/main" id="{3A3FA918-131C-064A-A4BA-FF222A6EF9D7}"/>
                                                </a:ext>
                                              </a:extLst>
                                            </p:cNvPr>
                                            <p:cNvGrpSpPr>
                                              <a:grpSpLocks/>
                                            </p:cNvGrpSpPr>
                                            <p:nvPr/>
                                          </p:nvGrpSpPr>
                                          <p:grpSpPr bwMode="auto">
                                            <a:xfrm>
                                              <a:off x="291" y="855"/>
                                              <a:ext cx="4009" cy="281"/>
                                              <a:chOff x="291" y="855"/>
                                              <a:chExt cx="4009" cy="281"/>
                                            </a:xfrm>
                                          </p:grpSpPr>
                                          <p:sp>
                                            <p:nvSpPr>
                                              <p:cNvPr id="282662" name="AutoShape 38">
                                                <a:extLst>
                                                  <a:ext uri="{FF2B5EF4-FFF2-40B4-BE49-F238E27FC236}">
                                                    <a16:creationId xmlns:a16="http://schemas.microsoft.com/office/drawing/2014/main" id="{4ECB2797-4ADF-F340-AF07-FD49183755D4}"/>
                                                  </a:ext>
                                                </a:extLst>
                                              </p:cNvPr>
                                              <p:cNvSpPr>
                                                <a:spLocks noChangeArrowheads="1"/>
                                              </p:cNvSpPr>
                                              <p:nvPr/>
                                            </p:nvSpPr>
                                            <p:spPr bwMode="auto">
                                              <a:xfrm>
                                                <a:off x="291" y="855"/>
                                                <a:ext cx="3673" cy="238"/>
                                              </a:xfrm>
                                              <a:prstGeom prst="roundRect">
                                                <a:avLst>
                                                  <a:gd name="adj" fmla="val 41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63" name="Group 39">
                                                <a:extLst>
                                                  <a:ext uri="{FF2B5EF4-FFF2-40B4-BE49-F238E27FC236}">
                                                    <a16:creationId xmlns:a16="http://schemas.microsoft.com/office/drawing/2014/main" id="{7EE71A2D-DB2D-5E47-BC44-B54A81BB1091}"/>
                                                  </a:ext>
                                                </a:extLst>
                                              </p:cNvPr>
                                              <p:cNvGrpSpPr>
                                                <a:grpSpLocks/>
                                              </p:cNvGrpSpPr>
                                              <p:nvPr/>
                                            </p:nvGrpSpPr>
                                            <p:grpSpPr bwMode="auto">
                                              <a:xfrm>
                                                <a:off x="291" y="855"/>
                                                <a:ext cx="4009" cy="281"/>
                                                <a:chOff x="291" y="855"/>
                                                <a:chExt cx="4009" cy="281"/>
                                              </a:xfrm>
                                            </p:grpSpPr>
                                            <p:sp>
                                              <p:nvSpPr>
                                                <p:cNvPr id="282664" name="AutoShape 40">
                                                  <a:extLst>
                                                    <a:ext uri="{FF2B5EF4-FFF2-40B4-BE49-F238E27FC236}">
                                                      <a16:creationId xmlns:a16="http://schemas.microsoft.com/office/drawing/2014/main" id="{8868B360-772B-ED43-826B-9F6003F2F402}"/>
                                                    </a:ext>
                                                  </a:extLst>
                                                </p:cNvPr>
                                                <p:cNvSpPr>
                                                  <a:spLocks noChangeArrowheads="1"/>
                                                </p:cNvSpPr>
                                                <p:nvPr/>
                                              </p:nvSpPr>
                                              <p:spPr bwMode="auto">
                                                <a:xfrm>
                                                  <a:off x="291" y="855"/>
                                                  <a:ext cx="3671" cy="237"/>
                                                </a:xfrm>
                                                <a:prstGeom prst="roundRect">
                                                  <a:avLst>
                                                    <a:gd name="adj" fmla="val 421"/>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65" name="Group 41">
                                                  <a:extLst>
                                                    <a:ext uri="{FF2B5EF4-FFF2-40B4-BE49-F238E27FC236}">
                                                      <a16:creationId xmlns:a16="http://schemas.microsoft.com/office/drawing/2014/main" id="{8D070B64-5FAB-5447-A8D9-397B6CFBB5EB}"/>
                                                    </a:ext>
                                                  </a:extLst>
                                                </p:cNvPr>
                                                <p:cNvGrpSpPr>
                                                  <a:grpSpLocks/>
                                                </p:cNvGrpSpPr>
                                                <p:nvPr/>
                                              </p:nvGrpSpPr>
                                              <p:grpSpPr bwMode="auto">
                                                <a:xfrm>
                                                  <a:off x="291" y="855"/>
                                                  <a:ext cx="4009" cy="281"/>
                                                  <a:chOff x="291" y="855"/>
                                                  <a:chExt cx="4009" cy="281"/>
                                                </a:xfrm>
                                              </p:grpSpPr>
                                              <p:sp>
                                                <p:nvSpPr>
                                                  <p:cNvPr id="282666" name="AutoShape 42">
                                                    <a:extLst>
                                                      <a:ext uri="{FF2B5EF4-FFF2-40B4-BE49-F238E27FC236}">
                                                        <a16:creationId xmlns:a16="http://schemas.microsoft.com/office/drawing/2014/main" id="{F7A1FE62-BF78-D341-8794-A6A4BC298862}"/>
                                                      </a:ext>
                                                    </a:extLst>
                                                  </p:cNvPr>
                                                  <p:cNvSpPr>
                                                    <a:spLocks noChangeArrowheads="1"/>
                                                  </p:cNvSpPr>
                                                  <p:nvPr/>
                                                </p:nvSpPr>
                                                <p:spPr bwMode="auto">
                                                  <a:xfrm>
                                                    <a:off x="291" y="855"/>
                                                    <a:ext cx="3671" cy="237"/>
                                                  </a:xfrm>
                                                  <a:prstGeom prst="roundRect">
                                                    <a:avLst>
                                                      <a:gd name="adj" fmla="val 421"/>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sp>
                                                <p:nvSpPr>
                                                  <p:cNvPr id="282667" name="AutoShape 43">
                                                    <a:extLst>
                                                      <a:ext uri="{FF2B5EF4-FFF2-40B4-BE49-F238E27FC236}">
                                                        <a16:creationId xmlns:a16="http://schemas.microsoft.com/office/drawing/2014/main" id="{3598E152-F571-FB4A-8073-A002B9AB2799}"/>
                                                      </a:ext>
                                                    </a:extLst>
                                                  </p:cNvPr>
                                                  <p:cNvSpPr>
                                                    <a:spLocks noChangeArrowheads="1"/>
                                                  </p:cNvSpPr>
                                                  <p:nvPr/>
                                                </p:nvSpPr>
                                                <p:spPr bwMode="auto">
                                                  <a:xfrm>
                                                    <a:off x="291" y="855"/>
                                                    <a:ext cx="4009" cy="281"/>
                                                  </a:xfrm>
                                                  <a:prstGeom prst="roundRect">
                                                    <a:avLst>
                                                      <a:gd name="adj" fmla="val 421"/>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1pPr>
                                                    <a:lvl2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2pPr>
                                                    <a:lvl3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3pPr>
                                                    <a:lvl4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4pPr>
                                                    <a:lvl5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5pPr>
                                                    <a:lvl6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6pPr>
                                                    <a:lvl7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7pPr>
                                                    <a:lvl8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8pPr>
                                                    <a:lvl9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9pPr>
                                                  </a:lstStyle>
                                                  <a:p>
                                                    <a:pPr>
                                                      <a:lnSpc>
                                                        <a:spcPts val="2775"/>
                                                      </a:lnSpc>
                                                      <a:spcBef>
                                                        <a:spcPts val="1750"/>
                                                      </a:spcBef>
                                                      <a:buClr>
                                                        <a:srgbClr val="000000"/>
                                                      </a:buClr>
                                                      <a:buSzPct val="100000"/>
                                                      <a:buFont typeface="Arial" panose="020B0604020202020204" pitchFamily="34" charset="0"/>
                                                      <a:buNone/>
                                                    </a:pPr>
                                                    <a:r>
                                                      <a:rPr lang="fr-FR" altLang="nl-BE" sz="2200" b="0">
                                                        <a:solidFill>
                                                          <a:srgbClr val="1E4192"/>
                                                        </a:solidFill>
                                                        <a:latin typeface="GE Inspira" pitchFamily="34" charset="0"/>
                                                      </a:rPr>
                                                      <a:t>Feedback geven: neutraal en dus te vermijden….</a:t>
                                                    </a:r>
                                                    <a:r>
                                                      <a:rPr lang="fr-FR" altLang="nl-BE" sz="2000" b="0">
                                                        <a:solidFill>
                                                          <a:srgbClr val="1E4192"/>
                                                        </a:solidFill>
                                                        <a:latin typeface="GE Inspira" pitchFamily="34" charset="0"/>
                                                      </a:rPr>
                                                      <a:t>:</a:t>
                                                    </a:r>
                                                  </a:p>
                                                </p:txBody>
                                              </p:sp>
                                            </p:grpSp>
                                          </p:grpSp>
                                        </p:grpSp>
                                      </p:grpSp>
                                    </p:grpSp>
                                  </p:grpSp>
                                </p:grpSp>
                              </p:grpSp>
                            </p:grpSp>
                          </p:grpSp>
                        </p:grpSp>
                      </p:grpSp>
                    </p:grpSp>
                  </p:grpSp>
                </p:grpSp>
              </p:grpSp>
            </p:grpSp>
          </p:grpSp>
        </p:grpSp>
      </p:grpSp>
      <p:grpSp>
        <p:nvGrpSpPr>
          <p:cNvPr id="282668" name="Group 44">
            <a:extLst>
              <a:ext uri="{FF2B5EF4-FFF2-40B4-BE49-F238E27FC236}">
                <a16:creationId xmlns:a16="http://schemas.microsoft.com/office/drawing/2014/main" id="{CCD81305-92B5-BD41-82FE-E621DE6DAE1D}"/>
              </a:ext>
            </a:extLst>
          </p:cNvPr>
          <p:cNvGrpSpPr>
            <a:grpSpLocks/>
          </p:cNvGrpSpPr>
          <p:nvPr/>
        </p:nvGrpSpPr>
        <p:grpSpPr bwMode="auto">
          <a:xfrm>
            <a:off x="2963863" y="2041525"/>
            <a:ext cx="2794000" cy="1441450"/>
            <a:chOff x="1867" y="1286"/>
            <a:chExt cx="1760" cy="908"/>
          </a:xfrm>
        </p:grpSpPr>
        <p:sp>
          <p:nvSpPr>
            <p:cNvPr id="282669" name="AutoShape 45">
              <a:extLst>
                <a:ext uri="{FF2B5EF4-FFF2-40B4-BE49-F238E27FC236}">
                  <a16:creationId xmlns:a16="http://schemas.microsoft.com/office/drawing/2014/main" id="{BD555DF7-389B-BA43-B1F5-57AFBA986A35}"/>
                </a:ext>
              </a:extLst>
            </p:cNvPr>
            <p:cNvSpPr>
              <a:spLocks noChangeArrowheads="1"/>
            </p:cNvSpPr>
            <p:nvPr/>
          </p:nvSpPr>
          <p:spPr bwMode="auto">
            <a:xfrm>
              <a:off x="1867" y="1286"/>
              <a:ext cx="1616" cy="615"/>
            </a:xfrm>
            <a:prstGeom prst="roundRect">
              <a:avLst>
                <a:gd name="adj" fmla="val 16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70" name="Group 46">
              <a:extLst>
                <a:ext uri="{FF2B5EF4-FFF2-40B4-BE49-F238E27FC236}">
                  <a16:creationId xmlns:a16="http://schemas.microsoft.com/office/drawing/2014/main" id="{170160C2-A0A5-D342-82E9-7D32E081D9A0}"/>
                </a:ext>
              </a:extLst>
            </p:cNvPr>
            <p:cNvGrpSpPr>
              <a:grpSpLocks/>
            </p:cNvGrpSpPr>
            <p:nvPr/>
          </p:nvGrpSpPr>
          <p:grpSpPr bwMode="auto">
            <a:xfrm>
              <a:off x="1867" y="1286"/>
              <a:ext cx="1760" cy="908"/>
              <a:chOff x="1867" y="1286"/>
              <a:chExt cx="1760" cy="908"/>
            </a:xfrm>
          </p:grpSpPr>
          <p:sp>
            <p:nvSpPr>
              <p:cNvPr id="282671" name="AutoShape 47">
                <a:extLst>
                  <a:ext uri="{FF2B5EF4-FFF2-40B4-BE49-F238E27FC236}">
                    <a16:creationId xmlns:a16="http://schemas.microsoft.com/office/drawing/2014/main" id="{A50C4FED-BE82-CE4F-9B8A-9F4BBF1A6300}"/>
                  </a:ext>
                </a:extLst>
              </p:cNvPr>
              <p:cNvSpPr>
                <a:spLocks noChangeArrowheads="1"/>
              </p:cNvSpPr>
              <p:nvPr/>
            </p:nvSpPr>
            <p:spPr bwMode="auto">
              <a:xfrm>
                <a:off x="1867" y="1286"/>
                <a:ext cx="1598" cy="597"/>
              </a:xfrm>
              <a:prstGeom prst="roundRect">
                <a:avLst>
                  <a:gd name="adj" fmla="val 1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72" name="Group 48">
                <a:extLst>
                  <a:ext uri="{FF2B5EF4-FFF2-40B4-BE49-F238E27FC236}">
                    <a16:creationId xmlns:a16="http://schemas.microsoft.com/office/drawing/2014/main" id="{F559756C-7967-5348-B1B8-406E45604981}"/>
                  </a:ext>
                </a:extLst>
              </p:cNvPr>
              <p:cNvGrpSpPr>
                <a:grpSpLocks/>
              </p:cNvGrpSpPr>
              <p:nvPr/>
            </p:nvGrpSpPr>
            <p:grpSpPr bwMode="auto">
              <a:xfrm>
                <a:off x="1867" y="1286"/>
                <a:ext cx="1760" cy="908"/>
                <a:chOff x="1867" y="1286"/>
                <a:chExt cx="1760" cy="908"/>
              </a:xfrm>
            </p:grpSpPr>
            <p:sp>
              <p:nvSpPr>
                <p:cNvPr id="282673" name="AutoShape 49">
                  <a:extLst>
                    <a:ext uri="{FF2B5EF4-FFF2-40B4-BE49-F238E27FC236}">
                      <a16:creationId xmlns:a16="http://schemas.microsoft.com/office/drawing/2014/main" id="{8B398750-420A-3E43-AAA9-F6E153F7E122}"/>
                    </a:ext>
                  </a:extLst>
                </p:cNvPr>
                <p:cNvSpPr>
                  <a:spLocks noChangeArrowheads="1"/>
                </p:cNvSpPr>
                <p:nvPr/>
              </p:nvSpPr>
              <p:spPr bwMode="auto">
                <a:xfrm>
                  <a:off x="1867" y="1286"/>
                  <a:ext cx="1581" cy="581"/>
                </a:xfrm>
                <a:prstGeom prst="roundRect">
                  <a:avLst>
                    <a:gd name="adj" fmla="val 171"/>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74" name="Group 50">
                  <a:extLst>
                    <a:ext uri="{FF2B5EF4-FFF2-40B4-BE49-F238E27FC236}">
                      <a16:creationId xmlns:a16="http://schemas.microsoft.com/office/drawing/2014/main" id="{366E6647-E4C6-F34B-9E94-7231653F6431}"/>
                    </a:ext>
                  </a:extLst>
                </p:cNvPr>
                <p:cNvGrpSpPr>
                  <a:grpSpLocks/>
                </p:cNvGrpSpPr>
                <p:nvPr/>
              </p:nvGrpSpPr>
              <p:grpSpPr bwMode="auto">
                <a:xfrm>
                  <a:off x="1867" y="1286"/>
                  <a:ext cx="1760" cy="908"/>
                  <a:chOff x="1867" y="1286"/>
                  <a:chExt cx="1760" cy="908"/>
                </a:xfrm>
              </p:grpSpPr>
              <p:sp>
                <p:nvSpPr>
                  <p:cNvPr id="282675" name="AutoShape 51">
                    <a:extLst>
                      <a:ext uri="{FF2B5EF4-FFF2-40B4-BE49-F238E27FC236}">
                        <a16:creationId xmlns:a16="http://schemas.microsoft.com/office/drawing/2014/main" id="{1EFD6F3B-BD32-6343-A598-3756570E8BE5}"/>
                      </a:ext>
                    </a:extLst>
                  </p:cNvPr>
                  <p:cNvSpPr>
                    <a:spLocks noChangeArrowheads="1"/>
                  </p:cNvSpPr>
                  <p:nvPr/>
                </p:nvSpPr>
                <p:spPr bwMode="auto">
                  <a:xfrm>
                    <a:off x="1867" y="1286"/>
                    <a:ext cx="1566" cy="566"/>
                  </a:xfrm>
                  <a:prstGeom prst="roundRect">
                    <a:avLst>
                      <a:gd name="adj" fmla="val 176"/>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76" name="Group 52">
                    <a:extLst>
                      <a:ext uri="{FF2B5EF4-FFF2-40B4-BE49-F238E27FC236}">
                        <a16:creationId xmlns:a16="http://schemas.microsoft.com/office/drawing/2014/main" id="{5222F33B-43B2-4240-96FC-1C2D9C874961}"/>
                      </a:ext>
                    </a:extLst>
                  </p:cNvPr>
                  <p:cNvGrpSpPr>
                    <a:grpSpLocks/>
                  </p:cNvGrpSpPr>
                  <p:nvPr/>
                </p:nvGrpSpPr>
                <p:grpSpPr bwMode="auto">
                  <a:xfrm>
                    <a:off x="1867" y="1286"/>
                    <a:ext cx="1760" cy="908"/>
                    <a:chOff x="1867" y="1286"/>
                    <a:chExt cx="1760" cy="908"/>
                  </a:xfrm>
                </p:grpSpPr>
                <p:sp>
                  <p:nvSpPr>
                    <p:cNvPr id="282677" name="AutoShape 53">
                      <a:extLst>
                        <a:ext uri="{FF2B5EF4-FFF2-40B4-BE49-F238E27FC236}">
                          <a16:creationId xmlns:a16="http://schemas.microsoft.com/office/drawing/2014/main" id="{BE54E926-040E-7C44-BA05-C501A72849CB}"/>
                        </a:ext>
                      </a:extLst>
                    </p:cNvPr>
                    <p:cNvSpPr>
                      <a:spLocks noChangeArrowheads="1"/>
                    </p:cNvSpPr>
                    <p:nvPr/>
                  </p:nvSpPr>
                  <p:spPr bwMode="auto">
                    <a:xfrm>
                      <a:off x="1867" y="1286"/>
                      <a:ext cx="1551" cy="552"/>
                    </a:xfrm>
                    <a:prstGeom prst="roundRect">
                      <a:avLst>
                        <a:gd name="adj" fmla="val 181"/>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78" name="Group 54">
                      <a:extLst>
                        <a:ext uri="{FF2B5EF4-FFF2-40B4-BE49-F238E27FC236}">
                          <a16:creationId xmlns:a16="http://schemas.microsoft.com/office/drawing/2014/main" id="{280F71BA-6BE4-9945-ACB4-75EE530148B8}"/>
                        </a:ext>
                      </a:extLst>
                    </p:cNvPr>
                    <p:cNvGrpSpPr>
                      <a:grpSpLocks/>
                    </p:cNvGrpSpPr>
                    <p:nvPr/>
                  </p:nvGrpSpPr>
                  <p:grpSpPr bwMode="auto">
                    <a:xfrm>
                      <a:off x="1867" y="1286"/>
                      <a:ext cx="1760" cy="908"/>
                      <a:chOff x="1867" y="1286"/>
                      <a:chExt cx="1760" cy="908"/>
                    </a:xfrm>
                  </p:grpSpPr>
                  <p:sp>
                    <p:nvSpPr>
                      <p:cNvPr id="282679" name="AutoShape 55">
                        <a:extLst>
                          <a:ext uri="{FF2B5EF4-FFF2-40B4-BE49-F238E27FC236}">
                            <a16:creationId xmlns:a16="http://schemas.microsoft.com/office/drawing/2014/main" id="{C687D3F9-C0DA-C647-8A6E-08907DF8FAD1}"/>
                          </a:ext>
                        </a:extLst>
                      </p:cNvPr>
                      <p:cNvSpPr>
                        <a:spLocks noChangeArrowheads="1"/>
                      </p:cNvSpPr>
                      <p:nvPr/>
                    </p:nvSpPr>
                    <p:spPr bwMode="auto">
                      <a:xfrm>
                        <a:off x="1867" y="1286"/>
                        <a:ext cx="1538" cy="538"/>
                      </a:xfrm>
                      <a:prstGeom prst="roundRect">
                        <a:avLst>
                          <a:gd name="adj" fmla="val 18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80" name="Group 56">
                        <a:extLst>
                          <a:ext uri="{FF2B5EF4-FFF2-40B4-BE49-F238E27FC236}">
                            <a16:creationId xmlns:a16="http://schemas.microsoft.com/office/drawing/2014/main" id="{4A54AC21-3205-1F43-BCCB-F1B10828C1E5}"/>
                          </a:ext>
                        </a:extLst>
                      </p:cNvPr>
                      <p:cNvGrpSpPr>
                        <a:grpSpLocks/>
                      </p:cNvGrpSpPr>
                      <p:nvPr/>
                    </p:nvGrpSpPr>
                    <p:grpSpPr bwMode="auto">
                      <a:xfrm>
                        <a:off x="1867" y="1286"/>
                        <a:ext cx="1760" cy="908"/>
                        <a:chOff x="1867" y="1286"/>
                        <a:chExt cx="1760" cy="908"/>
                      </a:xfrm>
                    </p:grpSpPr>
                    <p:sp>
                      <p:nvSpPr>
                        <p:cNvPr id="282681" name="AutoShape 57">
                          <a:extLst>
                            <a:ext uri="{FF2B5EF4-FFF2-40B4-BE49-F238E27FC236}">
                              <a16:creationId xmlns:a16="http://schemas.microsoft.com/office/drawing/2014/main" id="{7370EF6F-13C7-7948-B623-54A15D882D5D}"/>
                            </a:ext>
                          </a:extLst>
                        </p:cNvPr>
                        <p:cNvSpPr>
                          <a:spLocks noChangeArrowheads="1"/>
                        </p:cNvSpPr>
                        <p:nvPr/>
                      </p:nvSpPr>
                      <p:spPr bwMode="auto">
                        <a:xfrm>
                          <a:off x="1867" y="1286"/>
                          <a:ext cx="1524" cy="525"/>
                        </a:xfrm>
                        <a:prstGeom prst="roundRect">
                          <a:avLst>
                            <a:gd name="adj" fmla="val 19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82" name="Group 58">
                          <a:extLst>
                            <a:ext uri="{FF2B5EF4-FFF2-40B4-BE49-F238E27FC236}">
                              <a16:creationId xmlns:a16="http://schemas.microsoft.com/office/drawing/2014/main" id="{8B06748C-C664-FE41-B2E6-298F01F0E617}"/>
                            </a:ext>
                          </a:extLst>
                        </p:cNvPr>
                        <p:cNvGrpSpPr>
                          <a:grpSpLocks/>
                        </p:cNvGrpSpPr>
                        <p:nvPr/>
                      </p:nvGrpSpPr>
                      <p:grpSpPr bwMode="auto">
                        <a:xfrm>
                          <a:off x="1867" y="1286"/>
                          <a:ext cx="1760" cy="908"/>
                          <a:chOff x="1867" y="1286"/>
                          <a:chExt cx="1760" cy="908"/>
                        </a:xfrm>
                      </p:grpSpPr>
                      <p:sp>
                        <p:nvSpPr>
                          <p:cNvPr id="282683" name="AutoShape 59">
                            <a:extLst>
                              <a:ext uri="{FF2B5EF4-FFF2-40B4-BE49-F238E27FC236}">
                                <a16:creationId xmlns:a16="http://schemas.microsoft.com/office/drawing/2014/main" id="{59005A27-CE7B-7145-A9AE-20D516C6FA47}"/>
                              </a:ext>
                            </a:extLst>
                          </p:cNvPr>
                          <p:cNvSpPr>
                            <a:spLocks noChangeArrowheads="1"/>
                          </p:cNvSpPr>
                          <p:nvPr/>
                        </p:nvSpPr>
                        <p:spPr bwMode="auto">
                          <a:xfrm>
                            <a:off x="1867" y="1286"/>
                            <a:ext cx="1513" cy="516"/>
                          </a:xfrm>
                          <a:prstGeom prst="roundRect">
                            <a:avLst>
                              <a:gd name="adj" fmla="val 19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84" name="Group 60">
                            <a:extLst>
                              <a:ext uri="{FF2B5EF4-FFF2-40B4-BE49-F238E27FC236}">
                                <a16:creationId xmlns:a16="http://schemas.microsoft.com/office/drawing/2014/main" id="{AB43284C-1D66-4049-BD76-919D12DAD031}"/>
                              </a:ext>
                            </a:extLst>
                          </p:cNvPr>
                          <p:cNvGrpSpPr>
                            <a:grpSpLocks/>
                          </p:cNvGrpSpPr>
                          <p:nvPr/>
                        </p:nvGrpSpPr>
                        <p:grpSpPr bwMode="auto">
                          <a:xfrm>
                            <a:off x="1867" y="1286"/>
                            <a:ext cx="1760" cy="908"/>
                            <a:chOff x="1867" y="1286"/>
                            <a:chExt cx="1760" cy="908"/>
                          </a:xfrm>
                        </p:grpSpPr>
                        <p:sp>
                          <p:nvSpPr>
                            <p:cNvPr id="282685" name="AutoShape 61">
                              <a:extLst>
                                <a:ext uri="{FF2B5EF4-FFF2-40B4-BE49-F238E27FC236}">
                                  <a16:creationId xmlns:a16="http://schemas.microsoft.com/office/drawing/2014/main" id="{F9F2DC97-C650-0B46-AA29-E2E3D60F51BA}"/>
                                </a:ext>
                              </a:extLst>
                            </p:cNvPr>
                            <p:cNvSpPr>
                              <a:spLocks noChangeArrowheads="1"/>
                            </p:cNvSpPr>
                            <p:nvPr/>
                          </p:nvSpPr>
                          <p:spPr bwMode="auto">
                            <a:xfrm>
                              <a:off x="1867" y="1286"/>
                              <a:ext cx="1503" cy="505"/>
                            </a:xfrm>
                            <a:prstGeom prst="roundRect">
                              <a:avLst>
                                <a:gd name="adj" fmla="val 19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86" name="Group 62">
                              <a:extLst>
                                <a:ext uri="{FF2B5EF4-FFF2-40B4-BE49-F238E27FC236}">
                                  <a16:creationId xmlns:a16="http://schemas.microsoft.com/office/drawing/2014/main" id="{F6A3617F-9B23-304C-B398-1FE0AD0A7FDB}"/>
                                </a:ext>
                              </a:extLst>
                            </p:cNvPr>
                            <p:cNvGrpSpPr>
                              <a:grpSpLocks/>
                            </p:cNvGrpSpPr>
                            <p:nvPr/>
                          </p:nvGrpSpPr>
                          <p:grpSpPr bwMode="auto">
                            <a:xfrm>
                              <a:off x="1867" y="1286"/>
                              <a:ext cx="1760" cy="908"/>
                              <a:chOff x="1867" y="1286"/>
                              <a:chExt cx="1760" cy="908"/>
                            </a:xfrm>
                          </p:grpSpPr>
                          <p:sp>
                            <p:nvSpPr>
                              <p:cNvPr id="282687" name="AutoShape 63">
                                <a:extLst>
                                  <a:ext uri="{FF2B5EF4-FFF2-40B4-BE49-F238E27FC236}">
                                    <a16:creationId xmlns:a16="http://schemas.microsoft.com/office/drawing/2014/main" id="{3DA8F493-0EDA-564F-93B5-5B486D849855}"/>
                                  </a:ext>
                                </a:extLst>
                              </p:cNvPr>
                              <p:cNvSpPr>
                                <a:spLocks noChangeArrowheads="1"/>
                              </p:cNvSpPr>
                              <p:nvPr/>
                            </p:nvSpPr>
                            <p:spPr bwMode="auto">
                              <a:xfrm>
                                <a:off x="1867" y="1286"/>
                                <a:ext cx="1494" cy="496"/>
                              </a:xfrm>
                              <a:prstGeom prst="roundRect">
                                <a:avLst>
                                  <a:gd name="adj" fmla="val 19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88" name="Group 64">
                                <a:extLst>
                                  <a:ext uri="{FF2B5EF4-FFF2-40B4-BE49-F238E27FC236}">
                                    <a16:creationId xmlns:a16="http://schemas.microsoft.com/office/drawing/2014/main" id="{0A71DDF8-692E-0948-9D4E-6AA40E2F45B4}"/>
                                  </a:ext>
                                </a:extLst>
                              </p:cNvPr>
                              <p:cNvGrpSpPr>
                                <a:grpSpLocks/>
                              </p:cNvGrpSpPr>
                              <p:nvPr/>
                            </p:nvGrpSpPr>
                            <p:grpSpPr bwMode="auto">
                              <a:xfrm>
                                <a:off x="1867" y="1286"/>
                                <a:ext cx="1760" cy="908"/>
                                <a:chOff x="1867" y="1286"/>
                                <a:chExt cx="1760" cy="908"/>
                              </a:xfrm>
                            </p:grpSpPr>
                            <p:sp>
                              <p:nvSpPr>
                                <p:cNvPr id="282689" name="AutoShape 65">
                                  <a:extLst>
                                    <a:ext uri="{FF2B5EF4-FFF2-40B4-BE49-F238E27FC236}">
                                      <a16:creationId xmlns:a16="http://schemas.microsoft.com/office/drawing/2014/main" id="{DE556A9C-9A86-D546-B404-985A19E21151}"/>
                                    </a:ext>
                                  </a:extLst>
                                </p:cNvPr>
                                <p:cNvSpPr>
                                  <a:spLocks noChangeArrowheads="1"/>
                                </p:cNvSpPr>
                                <p:nvPr/>
                              </p:nvSpPr>
                              <p:spPr bwMode="auto">
                                <a:xfrm>
                                  <a:off x="1867" y="1286"/>
                                  <a:ext cx="1484" cy="489"/>
                                </a:xfrm>
                                <a:prstGeom prst="roundRect">
                                  <a:avLst>
                                    <a:gd name="adj" fmla="val 20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90" name="Group 66">
                                  <a:extLst>
                                    <a:ext uri="{FF2B5EF4-FFF2-40B4-BE49-F238E27FC236}">
                                      <a16:creationId xmlns:a16="http://schemas.microsoft.com/office/drawing/2014/main" id="{52547A3F-F7FF-E54C-9C84-1C5C7D97644D}"/>
                                    </a:ext>
                                  </a:extLst>
                                </p:cNvPr>
                                <p:cNvGrpSpPr>
                                  <a:grpSpLocks/>
                                </p:cNvGrpSpPr>
                                <p:nvPr/>
                              </p:nvGrpSpPr>
                              <p:grpSpPr bwMode="auto">
                                <a:xfrm>
                                  <a:off x="1867" y="1286"/>
                                  <a:ext cx="1760" cy="908"/>
                                  <a:chOff x="1867" y="1286"/>
                                  <a:chExt cx="1760" cy="908"/>
                                </a:xfrm>
                              </p:grpSpPr>
                              <p:sp>
                                <p:nvSpPr>
                                  <p:cNvPr id="282691" name="AutoShape 67">
                                    <a:extLst>
                                      <a:ext uri="{FF2B5EF4-FFF2-40B4-BE49-F238E27FC236}">
                                        <a16:creationId xmlns:a16="http://schemas.microsoft.com/office/drawing/2014/main" id="{E55A1DE4-03B6-C14E-A1FC-2D59E52FA5E5}"/>
                                      </a:ext>
                                    </a:extLst>
                                  </p:cNvPr>
                                  <p:cNvSpPr>
                                    <a:spLocks noChangeArrowheads="1"/>
                                  </p:cNvSpPr>
                                  <p:nvPr/>
                                </p:nvSpPr>
                                <p:spPr bwMode="auto">
                                  <a:xfrm>
                                    <a:off x="1867" y="1286"/>
                                    <a:ext cx="1476" cy="481"/>
                                  </a:xfrm>
                                  <a:prstGeom prst="roundRect">
                                    <a:avLst>
                                      <a:gd name="adj" fmla="val 20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92" name="Group 68">
                                    <a:extLst>
                                      <a:ext uri="{FF2B5EF4-FFF2-40B4-BE49-F238E27FC236}">
                                        <a16:creationId xmlns:a16="http://schemas.microsoft.com/office/drawing/2014/main" id="{84925E9E-0BEF-FB44-9646-F8EEFFF92506}"/>
                                      </a:ext>
                                    </a:extLst>
                                  </p:cNvPr>
                                  <p:cNvGrpSpPr>
                                    <a:grpSpLocks/>
                                  </p:cNvGrpSpPr>
                                  <p:nvPr/>
                                </p:nvGrpSpPr>
                                <p:grpSpPr bwMode="auto">
                                  <a:xfrm>
                                    <a:off x="1867" y="1286"/>
                                    <a:ext cx="1760" cy="908"/>
                                    <a:chOff x="1867" y="1286"/>
                                    <a:chExt cx="1760" cy="908"/>
                                  </a:xfrm>
                                </p:grpSpPr>
                                <p:sp>
                                  <p:nvSpPr>
                                    <p:cNvPr id="282693" name="AutoShape 69">
                                      <a:extLst>
                                        <a:ext uri="{FF2B5EF4-FFF2-40B4-BE49-F238E27FC236}">
                                          <a16:creationId xmlns:a16="http://schemas.microsoft.com/office/drawing/2014/main" id="{BFA838A1-353A-C444-9621-6EBD2E38C590}"/>
                                        </a:ext>
                                      </a:extLst>
                                    </p:cNvPr>
                                    <p:cNvSpPr>
                                      <a:spLocks noChangeArrowheads="1"/>
                                    </p:cNvSpPr>
                                    <p:nvPr/>
                                  </p:nvSpPr>
                                  <p:spPr bwMode="auto">
                                    <a:xfrm>
                                      <a:off x="1867" y="1286"/>
                                      <a:ext cx="1469" cy="473"/>
                                    </a:xfrm>
                                    <a:prstGeom prst="roundRect">
                                      <a:avLst>
                                        <a:gd name="adj" fmla="val 20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94" name="Group 70">
                                      <a:extLst>
                                        <a:ext uri="{FF2B5EF4-FFF2-40B4-BE49-F238E27FC236}">
                                          <a16:creationId xmlns:a16="http://schemas.microsoft.com/office/drawing/2014/main" id="{2F290198-78D7-A943-AF75-B205B46D9F11}"/>
                                        </a:ext>
                                      </a:extLst>
                                    </p:cNvPr>
                                    <p:cNvGrpSpPr>
                                      <a:grpSpLocks/>
                                    </p:cNvGrpSpPr>
                                    <p:nvPr/>
                                  </p:nvGrpSpPr>
                                  <p:grpSpPr bwMode="auto">
                                    <a:xfrm>
                                      <a:off x="1867" y="1286"/>
                                      <a:ext cx="1760" cy="908"/>
                                      <a:chOff x="1867" y="1286"/>
                                      <a:chExt cx="1760" cy="908"/>
                                    </a:xfrm>
                                  </p:grpSpPr>
                                  <p:sp>
                                    <p:nvSpPr>
                                      <p:cNvPr id="282695" name="AutoShape 71">
                                        <a:extLst>
                                          <a:ext uri="{FF2B5EF4-FFF2-40B4-BE49-F238E27FC236}">
                                            <a16:creationId xmlns:a16="http://schemas.microsoft.com/office/drawing/2014/main" id="{C6AE0797-8470-2942-99B5-2E3DB3596E58}"/>
                                          </a:ext>
                                        </a:extLst>
                                      </p:cNvPr>
                                      <p:cNvSpPr>
                                        <a:spLocks noChangeArrowheads="1"/>
                                      </p:cNvSpPr>
                                      <p:nvPr/>
                                    </p:nvSpPr>
                                    <p:spPr bwMode="auto">
                                      <a:xfrm>
                                        <a:off x="1867" y="1286"/>
                                        <a:ext cx="1462" cy="466"/>
                                      </a:xfrm>
                                      <a:prstGeom prst="roundRect">
                                        <a:avLst>
                                          <a:gd name="adj" fmla="val 213"/>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96" name="Group 72">
                                        <a:extLst>
                                          <a:ext uri="{FF2B5EF4-FFF2-40B4-BE49-F238E27FC236}">
                                            <a16:creationId xmlns:a16="http://schemas.microsoft.com/office/drawing/2014/main" id="{01CAE205-3088-1049-A1D8-FC8D80702802}"/>
                                          </a:ext>
                                        </a:extLst>
                                      </p:cNvPr>
                                      <p:cNvGrpSpPr>
                                        <a:grpSpLocks/>
                                      </p:cNvGrpSpPr>
                                      <p:nvPr/>
                                    </p:nvGrpSpPr>
                                    <p:grpSpPr bwMode="auto">
                                      <a:xfrm>
                                        <a:off x="1867" y="1286"/>
                                        <a:ext cx="1760" cy="908"/>
                                        <a:chOff x="1867" y="1286"/>
                                        <a:chExt cx="1760" cy="908"/>
                                      </a:xfrm>
                                    </p:grpSpPr>
                                    <p:sp>
                                      <p:nvSpPr>
                                        <p:cNvPr id="282697" name="AutoShape 73">
                                          <a:extLst>
                                            <a:ext uri="{FF2B5EF4-FFF2-40B4-BE49-F238E27FC236}">
                                              <a16:creationId xmlns:a16="http://schemas.microsoft.com/office/drawing/2014/main" id="{BB1A5AE9-FE08-9244-9996-993210BF2364}"/>
                                            </a:ext>
                                          </a:extLst>
                                        </p:cNvPr>
                                        <p:cNvSpPr>
                                          <a:spLocks noChangeArrowheads="1"/>
                                        </p:cNvSpPr>
                                        <p:nvPr/>
                                      </p:nvSpPr>
                                      <p:spPr bwMode="auto">
                                        <a:xfrm>
                                          <a:off x="1867" y="1286"/>
                                          <a:ext cx="1456" cy="460"/>
                                        </a:xfrm>
                                        <a:prstGeom prst="roundRect">
                                          <a:avLst>
                                            <a:gd name="adj" fmla="val 213"/>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698" name="Group 74">
                                          <a:extLst>
                                            <a:ext uri="{FF2B5EF4-FFF2-40B4-BE49-F238E27FC236}">
                                              <a16:creationId xmlns:a16="http://schemas.microsoft.com/office/drawing/2014/main" id="{60DA23E7-8775-964F-8E2E-67D328CCE608}"/>
                                            </a:ext>
                                          </a:extLst>
                                        </p:cNvPr>
                                        <p:cNvGrpSpPr>
                                          <a:grpSpLocks/>
                                        </p:cNvGrpSpPr>
                                        <p:nvPr/>
                                      </p:nvGrpSpPr>
                                      <p:grpSpPr bwMode="auto">
                                        <a:xfrm>
                                          <a:off x="1867" y="1286"/>
                                          <a:ext cx="1760" cy="908"/>
                                          <a:chOff x="1867" y="1286"/>
                                          <a:chExt cx="1760" cy="908"/>
                                        </a:xfrm>
                                      </p:grpSpPr>
                                      <p:sp>
                                        <p:nvSpPr>
                                          <p:cNvPr id="282699" name="AutoShape 75">
                                            <a:extLst>
                                              <a:ext uri="{FF2B5EF4-FFF2-40B4-BE49-F238E27FC236}">
                                                <a16:creationId xmlns:a16="http://schemas.microsoft.com/office/drawing/2014/main" id="{9F783A55-5E66-044A-8EB1-FAB1E7D4CE96}"/>
                                              </a:ext>
                                            </a:extLst>
                                          </p:cNvPr>
                                          <p:cNvSpPr>
                                            <a:spLocks noChangeArrowheads="1"/>
                                          </p:cNvSpPr>
                                          <p:nvPr/>
                                        </p:nvSpPr>
                                        <p:spPr bwMode="auto">
                                          <a:xfrm>
                                            <a:off x="1867" y="1286"/>
                                            <a:ext cx="1451" cy="457"/>
                                          </a:xfrm>
                                          <a:prstGeom prst="roundRect">
                                            <a:avLst>
                                              <a:gd name="adj" fmla="val 21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00" name="Group 76">
                                            <a:extLst>
                                              <a:ext uri="{FF2B5EF4-FFF2-40B4-BE49-F238E27FC236}">
                                                <a16:creationId xmlns:a16="http://schemas.microsoft.com/office/drawing/2014/main" id="{19E4983C-A099-1543-98EE-AEB73CD534E7}"/>
                                              </a:ext>
                                            </a:extLst>
                                          </p:cNvPr>
                                          <p:cNvGrpSpPr>
                                            <a:grpSpLocks/>
                                          </p:cNvGrpSpPr>
                                          <p:nvPr/>
                                        </p:nvGrpSpPr>
                                        <p:grpSpPr bwMode="auto">
                                          <a:xfrm>
                                            <a:off x="1867" y="1286"/>
                                            <a:ext cx="1760" cy="908"/>
                                            <a:chOff x="1867" y="1286"/>
                                            <a:chExt cx="1760" cy="908"/>
                                          </a:xfrm>
                                        </p:grpSpPr>
                                        <p:sp>
                                          <p:nvSpPr>
                                            <p:cNvPr id="282701" name="AutoShape 77">
                                              <a:extLst>
                                                <a:ext uri="{FF2B5EF4-FFF2-40B4-BE49-F238E27FC236}">
                                                  <a16:creationId xmlns:a16="http://schemas.microsoft.com/office/drawing/2014/main" id="{20A844E8-CDA0-604B-9379-1C8B60D86D9C}"/>
                                                </a:ext>
                                              </a:extLst>
                                            </p:cNvPr>
                                            <p:cNvSpPr>
                                              <a:spLocks noChangeArrowheads="1"/>
                                            </p:cNvSpPr>
                                            <p:nvPr/>
                                          </p:nvSpPr>
                                          <p:spPr bwMode="auto">
                                            <a:xfrm>
                                              <a:off x="1867" y="1286"/>
                                              <a:ext cx="1448" cy="454"/>
                                            </a:xfrm>
                                            <a:prstGeom prst="roundRect">
                                              <a:avLst>
                                                <a:gd name="adj" fmla="val 21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02" name="Group 78">
                                              <a:extLst>
                                                <a:ext uri="{FF2B5EF4-FFF2-40B4-BE49-F238E27FC236}">
                                                  <a16:creationId xmlns:a16="http://schemas.microsoft.com/office/drawing/2014/main" id="{990D58A6-A2D3-D445-8726-F0D2E5A8FCE6}"/>
                                                </a:ext>
                                              </a:extLst>
                                            </p:cNvPr>
                                            <p:cNvGrpSpPr>
                                              <a:grpSpLocks/>
                                            </p:cNvGrpSpPr>
                                            <p:nvPr/>
                                          </p:nvGrpSpPr>
                                          <p:grpSpPr bwMode="auto">
                                            <a:xfrm>
                                              <a:off x="1867" y="1286"/>
                                              <a:ext cx="1760" cy="908"/>
                                              <a:chOff x="1867" y="1286"/>
                                              <a:chExt cx="1760" cy="908"/>
                                            </a:xfrm>
                                          </p:grpSpPr>
                                          <p:sp>
                                            <p:nvSpPr>
                                              <p:cNvPr id="282703" name="AutoShape 79">
                                                <a:extLst>
                                                  <a:ext uri="{FF2B5EF4-FFF2-40B4-BE49-F238E27FC236}">
                                                    <a16:creationId xmlns:a16="http://schemas.microsoft.com/office/drawing/2014/main" id="{8273DFAA-72A6-7E45-ABA3-3512ED2877A6}"/>
                                                  </a:ext>
                                                </a:extLst>
                                              </p:cNvPr>
                                              <p:cNvSpPr>
                                                <a:spLocks noChangeArrowheads="1"/>
                                              </p:cNvSpPr>
                                              <p:nvPr/>
                                            </p:nvSpPr>
                                            <p:spPr bwMode="auto">
                                              <a:xfrm>
                                                <a:off x="1867" y="1286"/>
                                                <a:ext cx="1445" cy="451"/>
                                              </a:xfrm>
                                              <a:prstGeom prst="roundRect">
                                                <a:avLst>
                                                  <a:gd name="adj" fmla="val 22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04" name="Group 80">
                                                <a:extLst>
                                                  <a:ext uri="{FF2B5EF4-FFF2-40B4-BE49-F238E27FC236}">
                                                    <a16:creationId xmlns:a16="http://schemas.microsoft.com/office/drawing/2014/main" id="{36247040-C282-BA46-99F2-47F92D6E755E}"/>
                                                  </a:ext>
                                                </a:extLst>
                                              </p:cNvPr>
                                              <p:cNvGrpSpPr>
                                                <a:grpSpLocks/>
                                              </p:cNvGrpSpPr>
                                              <p:nvPr/>
                                            </p:nvGrpSpPr>
                                            <p:grpSpPr bwMode="auto">
                                              <a:xfrm>
                                                <a:off x="1867" y="1286"/>
                                                <a:ext cx="1760" cy="908"/>
                                                <a:chOff x="1867" y="1286"/>
                                                <a:chExt cx="1760" cy="908"/>
                                              </a:xfrm>
                                            </p:grpSpPr>
                                            <p:sp>
                                              <p:nvSpPr>
                                                <p:cNvPr id="282705" name="AutoShape 81">
                                                  <a:extLst>
                                                    <a:ext uri="{FF2B5EF4-FFF2-40B4-BE49-F238E27FC236}">
                                                      <a16:creationId xmlns:a16="http://schemas.microsoft.com/office/drawing/2014/main" id="{13FC2C60-AAA1-7940-8F2B-2DD86A5FD47B}"/>
                                                    </a:ext>
                                                  </a:extLst>
                                                </p:cNvPr>
                                                <p:cNvSpPr>
                                                  <a:spLocks noChangeArrowheads="1"/>
                                                </p:cNvSpPr>
                                                <p:nvPr/>
                                              </p:nvSpPr>
                                              <p:spPr bwMode="auto">
                                                <a:xfrm>
                                                  <a:off x="1867" y="1286"/>
                                                  <a:ext cx="1445" cy="449"/>
                                                </a:xfrm>
                                                <a:prstGeom prst="roundRect">
                                                  <a:avLst>
                                                    <a:gd name="adj" fmla="val 22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06" name="Group 82">
                                                  <a:extLst>
                                                    <a:ext uri="{FF2B5EF4-FFF2-40B4-BE49-F238E27FC236}">
                                                      <a16:creationId xmlns:a16="http://schemas.microsoft.com/office/drawing/2014/main" id="{3DD9E841-569A-5249-B96D-EF0CE11B6D0F}"/>
                                                    </a:ext>
                                                  </a:extLst>
                                                </p:cNvPr>
                                                <p:cNvGrpSpPr>
                                                  <a:grpSpLocks/>
                                                </p:cNvGrpSpPr>
                                                <p:nvPr/>
                                              </p:nvGrpSpPr>
                                              <p:grpSpPr bwMode="auto">
                                                <a:xfrm>
                                                  <a:off x="1867" y="1286"/>
                                                  <a:ext cx="1760" cy="908"/>
                                                  <a:chOff x="1867" y="1286"/>
                                                  <a:chExt cx="1760" cy="908"/>
                                                </a:xfrm>
                                              </p:grpSpPr>
                                              <p:sp>
                                                <p:nvSpPr>
                                                  <p:cNvPr id="282707" name="AutoShape 83">
                                                    <a:extLst>
                                                      <a:ext uri="{FF2B5EF4-FFF2-40B4-BE49-F238E27FC236}">
                                                        <a16:creationId xmlns:a16="http://schemas.microsoft.com/office/drawing/2014/main" id="{CF088979-054C-9E4C-A246-2062E0A1165E}"/>
                                                      </a:ext>
                                                    </a:extLst>
                                                  </p:cNvPr>
                                                  <p:cNvSpPr>
                                                    <a:spLocks noChangeArrowheads="1"/>
                                                  </p:cNvSpPr>
                                                  <p:nvPr/>
                                                </p:nvSpPr>
                                                <p:spPr bwMode="auto">
                                                  <a:xfrm>
                                                    <a:off x="1867" y="1286"/>
                                                    <a:ext cx="1444" cy="449"/>
                                                  </a:xfrm>
                                                  <a:prstGeom prst="roundRect">
                                                    <a:avLst>
                                                      <a:gd name="adj" fmla="val 22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sp>
                                                <p:nvSpPr>
                                                  <p:cNvPr id="282708" name="AutoShape 84">
                                                    <a:extLst>
                                                      <a:ext uri="{FF2B5EF4-FFF2-40B4-BE49-F238E27FC236}">
                                                        <a16:creationId xmlns:a16="http://schemas.microsoft.com/office/drawing/2014/main" id="{A261FAAB-D4F3-1646-8D0D-FC3839215BCB}"/>
                                                      </a:ext>
                                                    </a:extLst>
                                                  </p:cNvPr>
                                                  <p:cNvSpPr>
                                                    <a:spLocks noChangeArrowheads="1"/>
                                                  </p:cNvSpPr>
                                                  <p:nvPr/>
                                                </p:nvSpPr>
                                                <p:spPr bwMode="auto">
                                                  <a:xfrm>
                                                    <a:off x="1867" y="1286"/>
                                                    <a:ext cx="1760" cy="908"/>
                                                  </a:xfrm>
                                                  <a:prstGeom prst="roundRect">
                                                    <a:avLst>
                                                      <a:gd name="adj" fmla="val 22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1pPr>
                                                    <a:lvl2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2pPr>
                                                    <a:lvl3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3pPr>
                                                    <a:lvl4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4pPr>
                                                    <a:lvl5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5pPr>
                                                    <a:lvl6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6pPr>
                                                    <a:lvl7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7pPr>
                                                    <a:lvl8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8pPr>
                                                    <a:lvl9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9pPr>
                                                  </a:lstStyle>
                                                  <a:p>
                                                    <a:pPr eaLnBrk="1" hangingPunct="1">
                                                      <a:lnSpc>
                                                        <a:spcPts val="2013"/>
                                                      </a:lnSpc>
                                                      <a:buClr>
                                                        <a:srgbClr val="1E4192"/>
                                                      </a:buClr>
                                                      <a:buSzPct val="100000"/>
                                                      <a:buFont typeface="GE Inspira" pitchFamily="34" charset="0"/>
                                                      <a:buChar char="•"/>
                                                    </a:pPr>
                                                    <a:r>
                                                      <a:rPr lang="fr-FR" altLang="nl-BE" sz="2000" b="0">
                                                        <a:solidFill>
                                                          <a:srgbClr val="1E4192"/>
                                                        </a:solidFill>
                                                        <a:latin typeface="GE Inspira" pitchFamily="34" charset="0"/>
                                                      </a:rPr>
                                                      <a:t>“Ik denk …”</a:t>
                                                    </a:r>
                                                  </a:p>
                                                  <a:p>
                                                    <a:pPr eaLnBrk="1" hangingPunct="1">
                                                      <a:lnSpc>
                                                        <a:spcPts val="4300"/>
                                                      </a:lnSpc>
                                                      <a:buClr>
                                                        <a:srgbClr val="1E4192"/>
                                                      </a:buClr>
                                                      <a:buSzPct val="100000"/>
                                                      <a:buFont typeface="GE Inspira" pitchFamily="34" charset="0"/>
                                                      <a:buChar char="•"/>
                                                    </a:pPr>
                                                    <a:r>
                                                      <a:rPr lang="fr-FR" altLang="nl-BE" sz="2000" b="0">
                                                        <a:solidFill>
                                                          <a:srgbClr val="1E4192"/>
                                                        </a:solidFill>
                                                        <a:latin typeface="GE Inspira" pitchFamily="34" charset="0"/>
                                                      </a:rPr>
                                                      <a:t>“Ik voel dat …”</a:t>
                                                    </a:r>
                                                  </a:p>
                                                  <a:p>
                                                    <a:pPr eaLnBrk="1" hangingPunct="1">
                                                      <a:lnSpc>
                                                        <a:spcPts val="4300"/>
                                                      </a:lnSpc>
                                                      <a:buClr>
                                                        <a:srgbClr val="1E4192"/>
                                                      </a:buClr>
                                                      <a:buSzPct val="100000"/>
                                                      <a:buFont typeface="GE Inspira" pitchFamily="34" charset="0"/>
                                                      <a:buChar char="•"/>
                                                    </a:pPr>
                                                    <a:r>
                                                      <a:rPr lang="fr-FR" altLang="nl-BE" sz="2000" b="0">
                                                        <a:solidFill>
                                                          <a:srgbClr val="1E4192"/>
                                                        </a:solidFill>
                                                        <a:latin typeface="GE Inspira" pitchFamily="34" charset="0"/>
                                                      </a:rPr>
                                                      <a:t>“Men heeft gezegd …”</a:t>
                                                    </a:r>
                                                  </a:p>
                                                </p:txBody>
                                              </p:sp>
                                            </p:grpSp>
                                          </p:grpSp>
                                        </p:grpSp>
                                      </p:grpSp>
                                    </p:grpSp>
                                  </p:grpSp>
                                </p:grpSp>
                              </p:grpSp>
                            </p:grpSp>
                          </p:grpSp>
                        </p:grpSp>
                      </p:grpSp>
                    </p:grpSp>
                  </p:grpSp>
                </p:grpSp>
              </p:grpSp>
            </p:grpSp>
          </p:grpSp>
        </p:grpSp>
      </p:grpSp>
      <p:grpSp>
        <p:nvGrpSpPr>
          <p:cNvPr id="282709" name="Group 85">
            <a:extLst>
              <a:ext uri="{FF2B5EF4-FFF2-40B4-BE49-F238E27FC236}">
                <a16:creationId xmlns:a16="http://schemas.microsoft.com/office/drawing/2014/main" id="{5811213B-6298-3A4F-BB69-7F3AB9C7B677}"/>
              </a:ext>
            </a:extLst>
          </p:cNvPr>
          <p:cNvGrpSpPr>
            <a:grpSpLocks/>
          </p:cNvGrpSpPr>
          <p:nvPr/>
        </p:nvGrpSpPr>
        <p:grpSpPr bwMode="auto">
          <a:xfrm>
            <a:off x="5707063" y="2041525"/>
            <a:ext cx="3203575" cy="1441450"/>
            <a:chOff x="3595" y="1286"/>
            <a:chExt cx="2018" cy="908"/>
          </a:xfrm>
        </p:grpSpPr>
        <p:sp>
          <p:nvSpPr>
            <p:cNvPr id="282710" name="AutoShape 86">
              <a:extLst>
                <a:ext uri="{FF2B5EF4-FFF2-40B4-BE49-F238E27FC236}">
                  <a16:creationId xmlns:a16="http://schemas.microsoft.com/office/drawing/2014/main" id="{89BCBE33-1764-5046-9B6F-E03FA8A8E428}"/>
                </a:ext>
              </a:extLst>
            </p:cNvPr>
            <p:cNvSpPr>
              <a:spLocks noChangeArrowheads="1"/>
            </p:cNvSpPr>
            <p:nvPr/>
          </p:nvSpPr>
          <p:spPr bwMode="auto">
            <a:xfrm>
              <a:off x="3595" y="1286"/>
              <a:ext cx="2018" cy="615"/>
            </a:xfrm>
            <a:prstGeom prst="roundRect">
              <a:avLst>
                <a:gd name="adj" fmla="val 16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11" name="Group 87">
              <a:extLst>
                <a:ext uri="{FF2B5EF4-FFF2-40B4-BE49-F238E27FC236}">
                  <a16:creationId xmlns:a16="http://schemas.microsoft.com/office/drawing/2014/main" id="{00847962-FF15-C347-8F5B-D293C9AC4996}"/>
                </a:ext>
              </a:extLst>
            </p:cNvPr>
            <p:cNvGrpSpPr>
              <a:grpSpLocks/>
            </p:cNvGrpSpPr>
            <p:nvPr/>
          </p:nvGrpSpPr>
          <p:grpSpPr bwMode="auto">
            <a:xfrm>
              <a:off x="3595" y="1286"/>
              <a:ext cx="2000" cy="908"/>
              <a:chOff x="3595" y="1286"/>
              <a:chExt cx="2000" cy="908"/>
            </a:xfrm>
          </p:grpSpPr>
          <p:sp>
            <p:nvSpPr>
              <p:cNvPr id="282712" name="AutoShape 88">
                <a:extLst>
                  <a:ext uri="{FF2B5EF4-FFF2-40B4-BE49-F238E27FC236}">
                    <a16:creationId xmlns:a16="http://schemas.microsoft.com/office/drawing/2014/main" id="{7694040D-BC1C-3245-9D9F-49411B6264BB}"/>
                  </a:ext>
                </a:extLst>
              </p:cNvPr>
              <p:cNvSpPr>
                <a:spLocks noChangeArrowheads="1"/>
              </p:cNvSpPr>
              <p:nvPr/>
            </p:nvSpPr>
            <p:spPr bwMode="auto">
              <a:xfrm>
                <a:off x="3595" y="1286"/>
                <a:ext cx="2000" cy="597"/>
              </a:xfrm>
              <a:prstGeom prst="roundRect">
                <a:avLst>
                  <a:gd name="adj" fmla="val 1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13" name="Group 89">
                <a:extLst>
                  <a:ext uri="{FF2B5EF4-FFF2-40B4-BE49-F238E27FC236}">
                    <a16:creationId xmlns:a16="http://schemas.microsoft.com/office/drawing/2014/main" id="{E2FF7CD7-60D2-C547-9F0F-9DE5651A6DE8}"/>
                  </a:ext>
                </a:extLst>
              </p:cNvPr>
              <p:cNvGrpSpPr>
                <a:grpSpLocks/>
              </p:cNvGrpSpPr>
              <p:nvPr/>
            </p:nvGrpSpPr>
            <p:grpSpPr bwMode="auto">
              <a:xfrm>
                <a:off x="3595" y="1286"/>
                <a:ext cx="1992" cy="908"/>
                <a:chOff x="3595" y="1286"/>
                <a:chExt cx="1992" cy="908"/>
              </a:xfrm>
            </p:grpSpPr>
            <p:sp>
              <p:nvSpPr>
                <p:cNvPr id="282714" name="AutoShape 90">
                  <a:extLst>
                    <a:ext uri="{FF2B5EF4-FFF2-40B4-BE49-F238E27FC236}">
                      <a16:creationId xmlns:a16="http://schemas.microsoft.com/office/drawing/2014/main" id="{ACC7F4BB-2931-D849-870F-A1094DFB0C1C}"/>
                    </a:ext>
                  </a:extLst>
                </p:cNvPr>
                <p:cNvSpPr>
                  <a:spLocks noChangeArrowheads="1"/>
                </p:cNvSpPr>
                <p:nvPr/>
              </p:nvSpPr>
              <p:spPr bwMode="auto">
                <a:xfrm>
                  <a:off x="3595" y="1286"/>
                  <a:ext cx="1984" cy="581"/>
                </a:xfrm>
                <a:prstGeom prst="roundRect">
                  <a:avLst>
                    <a:gd name="adj" fmla="val 171"/>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15" name="Group 91">
                  <a:extLst>
                    <a:ext uri="{FF2B5EF4-FFF2-40B4-BE49-F238E27FC236}">
                      <a16:creationId xmlns:a16="http://schemas.microsoft.com/office/drawing/2014/main" id="{6A3D4EA1-8A74-7A4F-8F33-5716EA710472}"/>
                    </a:ext>
                  </a:extLst>
                </p:cNvPr>
                <p:cNvGrpSpPr>
                  <a:grpSpLocks/>
                </p:cNvGrpSpPr>
                <p:nvPr/>
              </p:nvGrpSpPr>
              <p:grpSpPr bwMode="auto">
                <a:xfrm>
                  <a:off x="3595" y="1286"/>
                  <a:ext cx="1992" cy="908"/>
                  <a:chOff x="3595" y="1286"/>
                  <a:chExt cx="1992" cy="908"/>
                </a:xfrm>
              </p:grpSpPr>
              <p:sp>
                <p:nvSpPr>
                  <p:cNvPr id="282716" name="AutoShape 92">
                    <a:extLst>
                      <a:ext uri="{FF2B5EF4-FFF2-40B4-BE49-F238E27FC236}">
                        <a16:creationId xmlns:a16="http://schemas.microsoft.com/office/drawing/2014/main" id="{6E5DAFE2-86B6-A742-BE7C-29F0825B4A61}"/>
                      </a:ext>
                    </a:extLst>
                  </p:cNvPr>
                  <p:cNvSpPr>
                    <a:spLocks noChangeArrowheads="1"/>
                  </p:cNvSpPr>
                  <p:nvPr/>
                </p:nvSpPr>
                <p:spPr bwMode="auto">
                  <a:xfrm>
                    <a:off x="3595" y="1286"/>
                    <a:ext cx="1970" cy="566"/>
                  </a:xfrm>
                  <a:prstGeom prst="roundRect">
                    <a:avLst>
                      <a:gd name="adj" fmla="val 176"/>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17" name="Group 93">
                    <a:extLst>
                      <a:ext uri="{FF2B5EF4-FFF2-40B4-BE49-F238E27FC236}">
                        <a16:creationId xmlns:a16="http://schemas.microsoft.com/office/drawing/2014/main" id="{3311064D-B03D-D046-A060-982D001C18A2}"/>
                      </a:ext>
                    </a:extLst>
                  </p:cNvPr>
                  <p:cNvGrpSpPr>
                    <a:grpSpLocks/>
                  </p:cNvGrpSpPr>
                  <p:nvPr/>
                </p:nvGrpSpPr>
                <p:grpSpPr bwMode="auto">
                  <a:xfrm>
                    <a:off x="3595" y="1286"/>
                    <a:ext cx="1992" cy="908"/>
                    <a:chOff x="3595" y="1286"/>
                    <a:chExt cx="1992" cy="908"/>
                  </a:xfrm>
                </p:grpSpPr>
                <p:sp>
                  <p:nvSpPr>
                    <p:cNvPr id="282718" name="AutoShape 94">
                      <a:extLst>
                        <a:ext uri="{FF2B5EF4-FFF2-40B4-BE49-F238E27FC236}">
                          <a16:creationId xmlns:a16="http://schemas.microsoft.com/office/drawing/2014/main" id="{5038573C-A293-A94E-9FFB-B468F3BB6293}"/>
                        </a:ext>
                      </a:extLst>
                    </p:cNvPr>
                    <p:cNvSpPr>
                      <a:spLocks noChangeArrowheads="1"/>
                    </p:cNvSpPr>
                    <p:nvPr/>
                  </p:nvSpPr>
                  <p:spPr bwMode="auto">
                    <a:xfrm>
                      <a:off x="3595" y="1286"/>
                      <a:ext cx="1955" cy="552"/>
                    </a:xfrm>
                    <a:prstGeom prst="roundRect">
                      <a:avLst>
                        <a:gd name="adj" fmla="val 181"/>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19" name="Group 95">
                      <a:extLst>
                        <a:ext uri="{FF2B5EF4-FFF2-40B4-BE49-F238E27FC236}">
                          <a16:creationId xmlns:a16="http://schemas.microsoft.com/office/drawing/2014/main" id="{5DF94F4D-A066-FF4F-A32E-6F620E3AD95D}"/>
                        </a:ext>
                      </a:extLst>
                    </p:cNvPr>
                    <p:cNvGrpSpPr>
                      <a:grpSpLocks/>
                    </p:cNvGrpSpPr>
                    <p:nvPr/>
                  </p:nvGrpSpPr>
                  <p:grpSpPr bwMode="auto">
                    <a:xfrm>
                      <a:off x="3595" y="1286"/>
                      <a:ext cx="1992" cy="908"/>
                      <a:chOff x="3595" y="1286"/>
                      <a:chExt cx="1992" cy="908"/>
                    </a:xfrm>
                  </p:grpSpPr>
                  <p:sp>
                    <p:nvSpPr>
                      <p:cNvPr id="282720" name="AutoShape 96">
                        <a:extLst>
                          <a:ext uri="{FF2B5EF4-FFF2-40B4-BE49-F238E27FC236}">
                            <a16:creationId xmlns:a16="http://schemas.microsoft.com/office/drawing/2014/main" id="{D2763550-90DD-764C-B51A-6EA73CB150DF}"/>
                          </a:ext>
                        </a:extLst>
                      </p:cNvPr>
                      <p:cNvSpPr>
                        <a:spLocks noChangeArrowheads="1"/>
                      </p:cNvSpPr>
                      <p:nvPr/>
                    </p:nvSpPr>
                    <p:spPr bwMode="auto">
                      <a:xfrm>
                        <a:off x="3595" y="1286"/>
                        <a:ext cx="1939" cy="538"/>
                      </a:xfrm>
                      <a:prstGeom prst="roundRect">
                        <a:avLst>
                          <a:gd name="adj" fmla="val 18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21" name="Group 97">
                        <a:extLst>
                          <a:ext uri="{FF2B5EF4-FFF2-40B4-BE49-F238E27FC236}">
                            <a16:creationId xmlns:a16="http://schemas.microsoft.com/office/drawing/2014/main" id="{CFDCE539-CAE5-CC45-B09E-2277F4FE7C01}"/>
                          </a:ext>
                        </a:extLst>
                      </p:cNvPr>
                      <p:cNvGrpSpPr>
                        <a:grpSpLocks/>
                      </p:cNvGrpSpPr>
                      <p:nvPr/>
                    </p:nvGrpSpPr>
                    <p:grpSpPr bwMode="auto">
                      <a:xfrm>
                        <a:off x="3595" y="1286"/>
                        <a:ext cx="1992" cy="908"/>
                        <a:chOff x="3595" y="1286"/>
                        <a:chExt cx="1992" cy="908"/>
                      </a:xfrm>
                    </p:grpSpPr>
                    <p:sp>
                      <p:nvSpPr>
                        <p:cNvPr id="282722" name="AutoShape 98">
                          <a:extLst>
                            <a:ext uri="{FF2B5EF4-FFF2-40B4-BE49-F238E27FC236}">
                              <a16:creationId xmlns:a16="http://schemas.microsoft.com/office/drawing/2014/main" id="{5AA6BABE-5DA2-3843-9890-827F54C97C1C}"/>
                            </a:ext>
                          </a:extLst>
                        </p:cNvPr>
                        <p:cNvSpPr>
                          <a:spLocks noChangeArrowheads="1"/>
                        </p:cNvSpPr>
                        <p:nvPr/>
                      </p:nvSpPr>
                      <p:spPr bwMode="auto">
                        <a:xfrm>
                          <a:off x="3595" y="1286"/>
                          <a:ext cx="1926" cy="525"/>
                        </a:xfrm>
                        <a:prstGeom prst="roundRect">
                          <a:avLst>
                            <a:gd name="adj" fmla="val 19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23" name="Group 99">
                          <a:extLst>
                            <a:ext uri="{FF2B5EF4-FFF2-40B4-BE49-F238E27FC236}">
                              <a16:creationId xmlns:a16="http://schemas.microsoft.com/office/drawing/2014/main" id="{D1406659-FAF2-614C-B112-5D3B29305B51}"/>
                            </a:ext>
                          </a:extLst>
                        </p:cNvPr>
                        <p:cNvGrpSpPr>
                          <a:grpSpLocks/>
                        </p:cNvGrpSpPr>
                        <p:nvPr/>
                      </p:nvGrpSpPr>
                      <p:grpSpPr bwMode="auto">
                        <a:xfrm>
                          <a:off x="3595" y="1286"/>
                          <a:ext cx="1992" cy="908"/>
                          <a:chOff x="3595" y="1286"/>
                          <a:chExt cx="1992" cy="908"/>
                        </a:xfrm>
                      </p:grpSpPr>
                      <p:sp>
                        <p:nvSpPr>
                          <p:cNvPr id="282724" name="AutoShape 100">
                            <a:extLst>
                              <a:ext uri="{FF2B5EF4-FFF2-40B4-BE49-F238E27FC236}">
                                <a16:creationId xmlns:a16="http://schemas.microsoft.com/office/drawing/2014/main" id="{1939FF33-2226-F54C-8E4D-221448F3E6DC}"/>
                              </a:ext>
                            </a:extLst>
                          </p:cNvPr>
                          <p:cNvSpPr>
                            <a:spLocks noChangeArrowheads="1"/>
                          </p:cNvSpPr>
                          <p:nvPr/>
                        </p:nvSpPr>
                        <p:spPr bwMode="auto">
                          <a:xfrm>
                            <a:off x="3595" y="1286"/>
                            <a:ext cx="1914" cy="516"/>
                          </a:xfrm>
                          <a:prstGeom prst="roundRect">
                            <a:avLst>
                              <a:gd name="adj" fmla="val 19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25" name="Group 101">
                            <a:extLst>
                              <a:ext uri="{FF2B5EF4-FFF2-40B4-BE49-F238E27FC236}">
                                <a16:creationId xmlns:a16="http://schemas.microsoft.com/office/drawing/2014/main" id="{AB886040-A994-E448-A549-C457F24E50B4}"/>
                              </a:ext>
                            </a:extLst>
                          </p:cNvPr>
                          <p:cNvGrpSpPr>
                            <a:grpSpLocks/>
                          </p:cNvGrpSpPr>
                          <p:nvPr/>
                        </p:nvGrpSpPr>
                        <p:grpSpPr bwMode="auto">
                          <a:xfrm>
                            <a:off x="3595" y="1286"/>
                            <a:ext cx="1992" cy="908"/>
                            <a:chOff x="3595" y="1286"/>
                            <a:chExt cx="1992" cy="908"/>
                          </a:xfrm>
                        </p:grpSpPr>
                        <p:sp>
                          <p:nvSpPr>
                            <p:cNvPr id="282726" name="AutoShape 102">
                              <a:extLst>
                                <a:ext uri="{FF2B5EF4-FFF2-40B4-BE49-F238E27FC236}">
                                  <a16:creationId xmlns:a16="http://schemas.microsoft.com/office/drawing/2014/main" id="{D27C0A81-ABB5-0D46-83EE-4C8AF177AA01}"/>
                                </a:ext>
                              </a:extLst>
                            </p:cNvPr>
                            <p:cNvSpPr>
                              <a:spLocks noChangeArrowheads="1"/>
                            </p:cNvSpPr>
                            <p:nvPr/>
                          </p:nvSpPr>
                          <p:spPr bwMode="auto">
                            <a:xfrm>
                              <a:off x="3595" y="1286"/>
                              <a:ext cx="1903" cy="505"/>
                            </a:xfrm>
                            <a:prstGeom prst="roundRect">
                              <a:avLst>
                                <a:gd name="adj" fmla="val 19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27" name="Group 103">
                              <a:extLst>
                                <a:ext uri="{FF2B5EF4-FFF2-40B4-BE49-F238E27FC236}">
                                  <a16:creationId xmlns:a16="http://schemas.microsoft.com/office/drawing/2014/main" id="{87846625-5F3D-604D-B249-01F83D5F5004}"/>
                                </a:ext>
                              </a:extLst>
                            </p:cNvPr>
                            <p:cNvGrpSpPr>
                              <a:grpSpLocks/>
                            </p:cNvGrpSpPr>
                            <p:nvPr/>
                          </p:nvGrpSpPr>
                          <p:grpSpPr bwMode="auto">
                            <a:xfrm>
                              <a:off x="3595" y="1286"/>
                              <a:ext cx="1992" cy="908"/>
                              <a:chOff x="3595" y="1286"/>
                              <a:chExt cx="1992" cy="908"/>
                            </a:xfrm>
                          </p:grpSpPr>
                          <p:sp>
                            <p:nvSpPr>
                              <p:cNvPr id="282728" name="AutoShape 104">
                                <a:extLst>
                                  <a:ext uri="{FF2B5EF4-FFF2-40B4-BE49-F238E27FC236}">
                                    <a16:creationId xmlns:a16="http://schemas.microsoft.com/office/drawing/2014/main" id="{2E29FA36-7E35-7849-AA2C-FECDCC847AA0}"/>
                                  </a:ext>
                                </a:extLst>
                              </p:cNvPr>
                              <p:cNvSpPr>
                                <a:spLocks noChangeArrowheads="1"/>
                              </p:cNvSpPr>
                              <p:nvPr/>
                            </p:nvSpPr>
                            <p:spPr bwMode="auto">
                              <a:xfrm>
                                <a:off x="3595" y="1286"/>
                                <a:ext cx="1893" cy="496"/>
                              </a:xfrm>
                              <a:prstGeom prst="roundRect">
                                <a:avLst>
                                  <a:gd name="adj" fmla="val 19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29" name="Group 105">
                                <a:extLst>
                                  <a:ext uri="{FF2B5EF4-FFF2-40B4-BE49-F238E27FC236}">
                                    <a16:creationId xmlns:a16="http://schemas.microsoft.com/office/drawing/2014/main" id="{BDF3BB88-BB7B-E143-85A8-07ED426D4C2C}"/>
                                  </a:ext>
                                </a:extLst>
                              </p:cNvPr>
                              <p:cNvGrpSpPr>
                                <a:grpSpLocks/>
                              </p:cNvGrpSpPr>
                              <p:nvPr/>
                            </p:nvGrpSpPr>
                            <p:grpSpPr bwMode="auto">
                              <a:xfrm>
                                <a:off x="3595" y="1286"/>
                                <a:ext cx="1992" cy="908"/>
                                <a:chOff x="3595" y="1286"/>
                                <a:chExt cx="1992" cy="908"/>
                              </a:xfrm>
                            </p:grpSpPr>
                            <p:sp>
                              <p:nvSpPr>
                                <p:cNvPr id="282730" name="AutoShape 106">
                                  <a:extLst>
                                    <a:ext uri="{FF2B5EF4-FFF2-40B4-BE49-F238E27FC236}">
                                      <a16:creationId xmlns:a16="http://schemas.microsoft.com/office/drawing/2014/main" id="{76A564C2-180E-C840-9224-AD84C47914BC}"/>
                                    </a:ext>
                                  </a:extLst>
                                </p:cNvPr>
                                <p:cNvSpPr>
                                  <a:spLocks noChangeArrowheads="1"/>
                                </p:cNvSpPr>
                                <p:nvPr/>
                              </p:nvSpPr>
                              <p:spPr bwMode="auto">
                                <a:xfrm>
                                  <a:off x="3595" y="1286"/>
                                  <a:ext cx="1884" cy="489"/>
                                </a:xfrm>
                                <a:prstGeom prst="roundRect">
                                  <a:avLst>
                                    <a:gd name="adj" fmla="val 20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31" name="Group 107">
                                  <a:extLst>
                                    <a:ext uri="{FF2B5EF4-FFF2-40B4-BE49-F238E27FC236}">
                                      <a16:creationId xmlns:a16="http://schemas.microsoft.com/office/drawing/2014/main" id="{7BB4CF25-D36E-6142-AAF4-139EFDBF5E73}"/>
                                    </a:ext>
                                  </a:extLst>
                                </p:cNvPr>
                                <p:cNvGrpSpPr>
                                  <a:grpSpLocks/>
                                </p:cNvGrpSpPr>
                                <p:nvPr/>
                              </p:nvGrpSpPr>
                              <p:grpSpPr bwMode="auto">
                                <a:xfrm>
                                  <a:off x="3595" y="1286"/>
                                  <a:ext cx="1992" cy="908"/>
                                  <a:chOff x="3595" y="1286"/>
                                  <a:chExt cx="1992" cy="908"/>
                                </a:xfrm>
                              </p:grpSpPr>
                              <p:sp>
                                <p:nvSpPr>
                                  <p:cNvPr id="282732" name="AutoShape 108">
                                    <a:extLst>
                                      <a:ext uri="{FF2B5EF4-FFF2-40B4-BE49-F238E27FC236}">
                                        <a16:creationId xmlns:a16="http://schemas.microsoft.com/office/drawing/2014/main" id="{64B0F49F-56A5-AE4C-BC0D-680C0B4EB00C}"/>
                                      </a:ext>
                                    </a:extLst>
                                  </p:cNvPr>
                                  <p:cNvSpPr>
                                    <a:spLocks noChangeArrowheads="1"/>
                                  </p:cNvSpPr>
                                  <p:nvPr/>
                                </p:nvSpPr>
                                <p:spPr bwMode="auto">
                                  <a:xfrm>
                                    <a:off x="3595" y="1286"/>
                                    <a:ext cx="1876" cy="481"/>
                                  </a:xfrm>
                                  <a:prstGeom prst="roundRect">
                                    <a:avLst>
                                      <a:gd name="adj" fmla="val 20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33" name="Group 109">
                                    <a:extLst>
                                      <a:ext uri="{FF2B5EF4-FFF2-40B4-BE49-F238E27FC236}">
                                        <a16:creationId xmlns:a16="http://schemas.microsoft.com/office/drawing/2014/main" id="{ABC17E42-61C4-1540-8123-650B724E065C}"/>
                                      </a:ext>
                                    </a:extLst>
                                  </p:cNvPr>
                                  <p:cNvGrpSpPr>
                                    <a:grpSpLocks/>
                                  </p:cNvGrpSpPr>
                                  <p:nvPr/>
                                </p:nvGrpSpPr>
                                <p:grpSpPr bwMode="auto">
                                  <a:xfrm>
                                    <a:off x="3595" y="1286"/>
                                    <a:ext cx="1992" cy="908"/>
                                    <a:chOff x="3595" y="1286"/>
                                    <a:chExt cx="1992" cy="908"/>
                                  </a:xfrm>
                                </p:grpSpPr>
                                <p:sp>
                                  <p:nvSpPr>
                                    <p:cNvPr id="282734" name="AutoShape 110">
                                      <a:extLst>
                                        <a:ext uri="{FF2B5EF4-FFF2-40B4-BE49-F238E27FC236}">
                                          <a16:creationId xmlns:a16="http://schemas.microsoft.com/office/drawing/2014/main" id="{D28607B0-0D96-2C49-8AAB-C09763D8B004}"/>
                                        </a:ext>
                                      </a:extLst>
                                    </p:cNvPr>
                                    <p:cNvSpPr>
                                      <a:spLocks noChangeArrowheads="1"/>
                                    </p:cNvSpPr>
                                    <p:nvPr/>
                                  </p:nvSpPr>
                                  <p:spPr bwMode="auto">
                                    <a:xfrm>
                                      <a:off x="3595" y="1286"/>
                                      <a:ext cx="1869" cy="473"/>
                                    </a:xfrm>
                                    <a:prstGeom prst="roundRect">
                                      <a:avLst>
                                        <a:gd name="adj" fmla="val 20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35" name="Group 111">
                                      <a:extLst>
                                        <a:ext uri="{FF2B5EF4-FFF2-40B4-BE49-F238E27FC236}">
                                          <a16:creationId xmlns:a16="http://schemas.microsoft.com/office/drawing/2014/main" id="{8256A4E4-05B7-AF47-9E49-BE1D42C78CE2}"/>
                                        </a:ext>
                                      </a:extLst>
                                    </p:cNvPr>
                                    <p:cNvGrpSpPr>
                                      <a:grpSpLocks/>
                                    </p:cNvGrpSpPr>
                                    <p:nvPr/>
                                  </p:nvGrpSpPr>
                                  <p:grpSpPr bwMode="auto">
                                    <a:xfrm>
                                      <a:off x="3595" y="1286"/>
                                      <a:ext cx="1992" cy="908"/>
                                      <a:chOff x="3595" y="1286"/>
                                      <a:chExt cx="1992" cy="908"/>
                                    </a:xfrm>
                                  </p:grpSpPr>
                                  <p:sp>
                                    <p:nvSpPr>
                                      <p:cNvPr id="282736" name="AutoShape 112">
                                        <a:extLst>
                                          <a:ext uri="{FF2B5EF4-FFF2-40B4-BE49-F238E27FC236}">
                                            <a16:creationId xmlns:a16="http://schemas.microsoft.com/office/drawing/2014/main" id="{2D8D34C0-88D1-1A48-8A34-61E0D8690C15}"/>
                                          </a:ext>
                                        </a:extLst>
                                      </p:cNvPr>
                                      <p:cNvSpPr>
                                        <a:spLocks noChangeArrowheads="1"/>
                                      </p:cNvSpPr>
                                      <p:nvPr/>
                                    </p:nvSpPr>
                                    <p:spPr bwMode="auto">
                                      <a:xfrm>
                                        <a:off x="3595" y="1286"/>
                                        <a:ext cx="1863" cy="466"/>
                                      </a:xfrm>
                                      <a:prstGeom prst="roundRect">
                                        <a:avLst>
                                          <a:gd name="adj" fmla="val 213"/>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37" name="Group 113">
                                        <a:extLst>
                                          <a:ext uri="{FF2B5EF4-FFF2-40B4-BE49-F238E27FC236}">
                                            <a16:creationId xmlns:a16="http://schemas.microsoft.com/office/drawing/2014/main" id="{44DAB9B8-F71A-7D42-AACC-CD35F465A6EB}"/>
                                          </a:ext>
                                        </a:extLst>
                                      </p:cNvPr>
                                      <p:cNvGrpSpPr>
                                        <a:grpSpLocks/>
                                      </p:cNvGrpSpPr>
                                      <p:nvPr/>
                                    </p:nvGrpSpPr>
                                    <p:grpSpPr bwMode="auto">
                                      <a:xfrm>
                                        <a:off x="3595" y="1286"/>
                                        <a:ext cx="1992" cy="908"/>
                                        <a:chOff x="3595" y="1286"/>
                                        <a:chExt cx="1992" cy="908"/>
                                      </a:xfrm>
                                    </p:grpSpPr>
                                    <p:sp>
                                      <p:nvSpPr>
                                        <p:cNvPr id="282738" name="AutoShape 114">
                                          <a:extLst>
                                            <a:ext uri="{FF2B5EF4-FFF2-40B4-BE49-F238E27FC236}">
                                              <a16:creationId xmlns:a16="http://schemas.microsoft.com/office/drawing/2014/main" id="{1ACE74B4-511D-0C43-87F9-9EE12F64F631}"/>
                                            </a:ext>
                                          </a:extLst>
                                        </p:cNvPr>
                                        <p:cNvSpPr>
                                          <a:spLocks noChangeArrowheads="1"/>
                                        </p:cNvSpPr>
                                        <p:nvPr/>
                                      </p:nvSpPr>
                                      <p:spPr bwMode="auto">
                                        <a:xfrm>
                                          <a:off x="3595" y="1286"/>
                                          <a:ext cx="1857" cy="460"/>
                                        </a:xfrm>
                                        <a:prstGeom prst="roundRect">
                                          <a:avLst>
                                            <a:gd name="adj" fmla="val 213"/>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39" name="Group 115">
                                          <a:extLst>
                                            <a:ext uri="{FF2B5EF4-FFF2-40B4-BE49-F238E27FC236}">
                                              <a16:creationId xmlns:a16="http://schemas.microsoft.com/office/drawing/2014/main" id="{A0F3DBB9-89B6-3D4C-BD80-6A5332A5EF1D}"/>
                                            </a:ext>
                                          </a:extLst>
                                        </p:cNvPr>
                                        <p:cNvGrpSpPr>
                                          <a:grpSpLocks/>
                                        </p:cNvGrpSpPr>
                                        <p:nvPr/>
                                      </p:nvGrpSpPr>
                                      <p:grpSpPr bwMode="auto">
                                        <a:xfrm>
                                          <a:off x="3595" y="1286"/>
                                          <a:ext cx="1992" cy="908"/>
                                          <a:chOff x="3595" y="1286"/>
                                          <a:chExt cx="1992" cy="908"/>
                                        </a:xfrm>
                                      </p:grpSpPr>
                                      <p:sp>
                                        <p:nvSpPr>
                                          <p:cNvPr id="282740" name="AutoShape 116">
                                            <a:extLst>
                                              <a:ext uri="{FF2B5EF4-FFF2-40B4-BE49-F238E27FC236}">
                                                <a16:creationId xmlns:a16="http://schemas.microsoft.com/office/drawing/2014/main" id="{EFEA492B-B122-0D45-8F10-50E829E29D14}"/>
                                              </a:ext>
                                            </a:extLst>
                                          </p:cNvPr>
                                          <p:cNvSpPr>
                                            <a:spLocks noChangeArrowheads="1"/>
                                          </p:cNvSpPr>
                                          <p:nvPr/>
                                        </p:nvSpPr>
                                        <p:spPr bwMode="auto">
                                          <a:xfrm>
                                            <a:off x="3595" y="1286"/>
                                            <a:ext cx="1852" cy="457"/>
                                          </a:xfrm>
                                          <a:prstGeom prst="roundRect">
                                            <a:avLst>
                                              <a:gd name="adj" fmla="val 21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41" name="Group 117">
                                            <a:extLst>
                                              <a:ext uri="{FF2B5EF4-FFF2-40B4-BE49-F238E27FC236}">
                                                <a16:creationId xmlns:a16="http://schemas.microsoft.com/office/drawing/2014/main" id="{232D67EE-0741-7E43-AA3C-78A7BC2523F1}"/>
                                              </a:ext>
                                            </a:extLst>
                                          </p:cNvPr>
                                          <p:cNvGrpSpPr>
                                            <a:grpSpLocks/>
                                          </p:cNvGrpSpPr>
                                          <p:nvPr/>
                                        </p:nvGrpSpPr>
                                        <p:grpSpPr bwMode="auto">
                                          <a:xfrm>
                                            <a:off x="3595" y="1286"/>
                                            <a:ext cx="1992" cy="908"/>
                                            <a:chOff x="3595" y="1286"/>
                                            <a:chExt cx="1992" cy="908"/>
                                          </a:xfrm>
                                        </p:grpSpPr>
                                        <p:sp>
                                          <p:nvSpPr>
                                            <p:cNvPr id="282742" name="AutoShape 118">
                                              <a:extLst>
                                                <a:ext uri="{FF2B5EF4-FFF2-40B4-BE49-F238E27FC236}">
                                                  <a16:creationId xmlns:a16="http://schemas.microsoft.com/office/drawing/2014/main" id="{91402389-2E49-384F-A282-3BB9DEA4B976}"/>
                                                </a:ext>
                                              </a:extLst>
                                            </p:cNvPr>
                                            <p:cNvSpPr>
                                              <a:spLocks noChangeArrowheads="1"/>
                                            </p:cNvSpPr>
                                            <p:nvPr/>
                                          </p:nvSpPr>
                                          <p:spPr bwMode="auto">
                                            <a:xfrm>
                                              <a:off x="3595" y="1286"/>
                                              <a:ext cx="1850" cy="454"/>
                                            </a:xfrm>
                                            <a:prstGeom prst="roundRect">
                                              <a:avLst>
                                                <a:gd name="adj" fmla="val 21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43" name="Group 119">
                                              <a:extLst>
                                                <a:ext uri="{FF2B5EF4-FFF2-40B4-BE49-F238E27FC236}">
                                                  <a16:creationId xmlns:a16="http://schemas.microsoft.com/office/drawing/2014/main" id="{638FC27E-0E4A-B342-8E92-8BD36B12F441}"/>
                                                </a:ext>
                                              </a:extLst>
                                            </p:cNvPr>
                                            <p:cNvGrpSpPr>
                                              <a:grpSpLocks/>
                                            </p:cNvGrpSpPr>
                                            <p:nvPr/>
                                          </p:nvGrpSpPr>
                                          <p:grpSpPr bwMode="auto">
                                            <a:xfrm>
                                              <a:off x="3595" y="1286"/>
                                              <a:ext cx="1992" cy="908"/>
                                              <a:chOff x="3595" y="1286"/>
                                              <a:chExt cx="1992" cy="908"/>
                                            </a:xfrm>
                                          </p:grpSpPr>
                                          <p:sp>
                                            <p:nvSpPr>
                                              <p:cNvPr id="282744" name="AutoShape 120">
                                                <a:extLst>
                                                  <a:ext uri="{FF2B5EF4-FFF2-40B4-BE49-F238E27FC236}">
                                                    <a16:creationId xmlns:a16="http://schemas.microsoft.com/office/drawing/2014/main" id="{7F2A5415-5841-6941-AA0B-972210671C44}"/>
                                                  </a:ext>
                                                </a:extLst>
                                              </p:cNvPr>
                                              <p:cNvSpPr>
                                                <a:spLocks noChangeArrowheads="1"/>
                                              </p:cNvSpPr>
                                              <p:nvPr/>
                                            </p:nvSpPr>
                                            <p:spPr bwMode="auto">
                                              <a:xfrm>
                                                <a:off x="3595" y="1286"/>
                                                <a:ext cx="1847" cy="451"/>
                                              </a:xfrm>
                                              <a:prstGeom prst="roundRect">
                                                <a:avLst>
                                                  <a:gd name="adj" fmla="val 22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45" name="Group 121">
                                                <a:extLst>
                                                  <a:ext uri="{FF2B5EF4-FFF2-40B4-BE49-F238E27FC236}">
                                                    <a16:creationId xmlns:a16="http://schemas.microsoft.com/office/drawing/2014/main" id="{D7CE053A-137E-E848-9A5B-47F9522BE630}"/>
                                                  </a:ext>
                                                </a:extLst>
                                              </p:cNvPr>
                                              <p:cNvGrpSpPr>
                                                <a:grpSpLocks/>
                                              </p:cNvGrpSpPr>
                                              <p:nvPr/>
                                            </p:nvGrpSpPr>
                                            <p:grpSpPr bwMode="auto">
                                              <a:xfrm>
                                                <a:off x="3595" y="1286"/>
                                                <a:ext cx="1992" cy="908"/>
                                                <a:chOff x="3595" y="1286"/>
                                                <a:chExt cx="1992" cy="908"/>
                                              </a:xfrm>
                                            </p:grpSpPr>
                                            <p:sp>
                                              <p:nvSpPr>
                                                <p:cNvPr id="282746" name="AutoShape 122">
                                                  <a:extLst>
                                                    <a:ext uri="{FF2B5EF4-FFF2-40B4-BE49-F238E27FC236}">
                                                      <a16:creationId xmlns:a16="http://schemas.microsoft.com/office/drawing/2014/main" id="{A88379FA-3E51-EF40-B6B3-C20B6E0B9C83}"/>
                                                    </a:ext>
                                                  </a:extLst>
                                                </p:cNvPr>
                                                <p:cNvSpPr>
                                                  <a:spLocks noChangeArrowheads="1"/>
                                                </p:cNvSpPr>
                                                <p:nvPr/>
                                              </p:nvSpPr>
                                              <p:spPr bwMode="auto">
                                                <a:xfrm>
                                                  <a:off x="3595" y="1286"/>
                                                  <a:ext cx="1845" cy="449"/>
                                                </a:xfrm>
                                                <a:prstGeom prst="roundRect">
                                                  <a:avLst>
                                                    <a:gd name="adj" fmla="val 22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47" name="Group 123">
                                                  <a:extLst>
                                                    <a:ext uri="{FF2B5EF4-FFF2-40B4-BE49-F238E27FC236}">
                                                      <a16:creationId xmlns:a16="http://schemas.microsoft.com/office/drawing/2014/main" id="{EF2F768D-6AD2-B143-B5D2-B3200CBC8D53}"/>
                                                    </a:ext>
                                                  </a:extLst>
                                                </p:cNvPr>
                                                <p:cNvGrpSpPr>
                                                  <a:grpSpLocks/>
                                                </p:cNvGrpSpPr>
                                                <p:nvPr/>
                                              </p:nvGrpSpPr>
                                              <p:grpSpPr bwMode="auto">
                                                <a:xfrm>
                                                  <a:off x="3595" y="1286"/>
                                                  <a:ext cx="1992" cy="908"/>
                                                  <a:chOff x="3595" y="1286"/>
                                                  <a:chExt cx="1992" cy="908"/>
                                                </a:xfrm>
                                              </p:grpSpPr>
                                              <p:sp>
                                                <p:nvSpPr>
                                                  <p:cNvPr id="282748" name="AutoShape 124">
                                                    <a:extLst>
                                                      <a:ext uri="{FF2B5EF4-FFF2-40B4-BE49-F238E27FC236}">
                                                        <a16:creationId xmlns:a16="http://schemas.microsoft.com/office/drawing/2014/main" id="{97BAD811-A79F-B74D-81A0-A06B1EB9B151}"/>
                                                      </a:ext>
                                                    </a:extLst>
                                                  </p:cNvPr>
                                                  <p:cNvSpPr>
                                                    <a:spLocks noChangeArrowheads="1"/>
                                                  </p:cNvSpPr>
                                                  <p:nvPr/>
                                                </p:nvSpPr>
                                                <p:spPr bwMode="auto">
                                                  <a:xfrm>
                                                    <a:off x="3595" y="1286"/>
                                                    <a:ext cx="1845" cy="449"/>
                                                  </a:xfrm>
                                                  <a:prstGeom prst="roundRect">
                                                    <a:avLst>
                                                      <a:gd name="adj" fmla="val 22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sp>
                                                <p:nvSpPr>
                                                  <p:cNvPr id="282749" name="AutoShape 125">
                                                    <a:extLst>
                                                      <a:ext uri="{FF2B5EF4-FFF2-40B4-BE49-F238E27FC236}">
                                                        <a16:creationId xmlns:a16="http://schemas.microsoft.com/office/drawing/2014/main" id="{027A751E-7319-F44C-BAA4-0F451301E08F}"/>
                                                      </a:ext>
                                                    </a:extLst>
                                                  </p:cNvPr>
                                                  <p:cNvSpPr>
                                                    <a:spLocks noChangeArrowheads="1"/>
                                                  </p:cNvSpPr>
                                                  <p:nvPr/>
                                                </p:nvSpPr>
                                                <p:spPr bwMode="auto">
                                                  <a:xfrm>
                                                    <a:off x="3595" y="1286"/>
                                                    <a:ext cx="1992" cy="908"/>
                                                  </a:xfrm>
                                                  <a:prstGeom prst="roundRect">
                                                    <a:avLst>
                                                      <a:gd name="adj" fmla="val 22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1pPr>
                                                    <a:lvl2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2pPr>
                                                    <a:lvl3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3pPr>
                                                    <a:lvl4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4pPr>
                                                    <a:lvl5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5pPr>
                                                    <a:lvl6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6pPr>
                                                    <a:lvl7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7pPr>
                                                    <a:lvl8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8pPr>
                                                    <a:lvl9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9pPr>
                                                  </a:lstStyle>
                                                  <a:p>
                                                    <a:pPr eaLnBrk="1" hangingPunct="1">
                                                      <a:lnSpc>
                                                        <a:spcPts val="2013"/>
                                                      </a:lnSpc>
                                                      <a:buClr>
                                                        <a:srgbClr val="1E4192"/>
                                                      </a:buClr>
                                                      <a:buSzPct val="100000"/>
                                                      <a:buFont typeface="GE Inspira" pitchFamily="34" charset="0"/>
                                                      <a:buChar char="•"/>
                                                    </a:pPr>
                                                    <a:r>
                                                      <a:rPr lang="fr-FR" altLang="nl-BE" sz="2000" b="0">
                                                        <a:solidFill>
                                                          <a:srgbClr val="1E4192"/>
                                                        </a:solidFill>
                                                        <a:latin typeface="GE Inspira" pitchFamily="34" charset="0"/>
                                                      </a:rPr>
                                                      <a:t>“Ik veronderstel …”</a:t>
                                                    </a:r>
                                                  </a:p>
                                                  <a:p>
                                                    <a:pPr eaLnBrk="1" hangingPunct="1">
                                                      <a:lnSpc>
                                                        <a:spcPts val="4300"/>
                                                      </a:lnSpc>
                                                      <a:buClr>
                                                        <a:srgbClr val="1E4192"/>
                                                      </a:buClr>
                                                      <a:buSzPct val="100000"/>
                                                      <a:buFont typeface="GE Inspira" pitchFamily="34" charset="0"/>
                                                      <a:buChar char="•"/>
                                                    </a:pPr>
                                                    <a:r>
                                                      <a:rPr lang="fr-FR" altLang="nl-BE" sz="2000" b="0">
                                                        <a:solidFill>
                                                          <a:srgbClr val="1E4192"/>
                                                        </a:solidFill>
                                                        <a:latin typeface="GE Inspira" pitchFamily="34" charset="0"/>
                                                      </a:rPr>
                                                      <a:t>“Mijn ervaring zegt mij …”</a:t>
                                                    </a:r>
                                                  </a:p>
                                                  <a:p>
                                                    <a:pPr eaLnBrk="1" hangingPunct="1">
                                                      <a:lnSpc>
                                                        <a:spcPts val="4300"/>
                                                      </a:lnSpc>
                                                      <a:buClr>
                                                        <a:srgbClr val="1E4192"/>
                                                      </a:buClr>
                                                      <a:buSzPct val="100000"/>
                                                      <a:buFont typeface="GE Inspira" pitchFamily="34" charset="0"/>
                                                      <a:buChar char="•"/>
                                                    </a:pPr>
                                                    <a:r>
                                                      <a:rPr lang="fr-FR" altLang="nl-BE" sz="2000" b="0">
                                                        <a:solidFill>
                                                          <a:srgbClr val="1E4192"/>
                                                        </a:solidFill>
                                                        <a:latin typeface="GE Inspira" pitchFamily="34" charset="0"/>
                                                      </a:rPr>
                                                      <a:t>“Ik heb de indruk ...”</a:t>
                                                    </a:r>
                                                  </a:p>
                                                </p:txBody>
                                              </p:sp>
                                            </p:grpSp>
                                          </p:grpSp>
                                        </p:grpSp>
                                      </p:grpSp>
                                    </p:grpSp>
                                  </p:grpSp>
                                </p:grpSp>
                              </p:grpSp>
                            </p:grpSp>
                          </p:grpSp>
                        </p:grpSp>
                      </p:grpSp>
                    </p:grpSp>
                  </p:grpSp>
                </p:grpSp>
              </p:grpSp>
            </p:grpSp>
          </p:grpSp>
        </p:grpSp>
      </p:grpSp>
      <p:sp>
        <p:nvSpPr>
          <p:cNvPr id="282750" name="Text Box 126">
            <a:extLst>
              <a:ext uri="{FF2B5EF4-FFF2-40B4-BE49-F238E27FC236}">
                <a16:creationId xmlns:a16="http://schemas.microsoft.com/office/drawing/2014/main" id="{AEDFAC31-BA96-9744-B553-1D15B018179B}"/>
              </a:ext>
            </a:extLst>
          </p:cNvPr>
          <p:cNvSpPr txBox="1">
            <a:spLocks noChangeArrowheads="1"/>
          </p:cNvSpPr>
          <p:nvPr/>
        </p:nvSpPr>
        <p:spPr bwMode="auto">
          <a:xfrm>
            <a:off x="288925" y="3867150"/>
            <a:ext cx="55038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1pPr>
            <a:lvl2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2pPr>
            <a:lvl3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3pPr>
            <a:lvl4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4pPr>
            <a:lvl5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5pPr>
            <a:lvl6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6pPr>
            <a:lvl7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7pPr>
            <a:lvl8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8pPr>
            <a:lvl9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9pPr>
          </a:lstStyle>
          <a:p>
            <a:pPr>
              <a:lnSpc>
                <a:spcPts val="2775"/>
              </a:lnSpc>
              <a:spcBef>
                <a:spcPts val="1750"/>
              </a:spcBef>
              <a:buClr>
                <a:srgbClr val="000000"/>
              </a:buClr>
              <a:buSzPct val="100000"/>
              <a:buFont typeface="Arial" panose="020B0604020202020204" pitchFamily="34" charset="0"/>
              <a:buNone/>
            </a:pPr>
            <a:r>
              <a:rPr lang="fr-FR" altLang="nl-BE" sz="2600" b="0">
                <a:solidFill>
                  <a:srgbClr val="1E4192"/>
                </a:solidFill>
                <a:latin typeface="GE Inspira" pitchFamily="34" charset="0"/>
              </a:rPr>
              <a:t>Feedback is gebaseerd op observeerbare feiten! </a:t>
            </a:r>
          </a:p>
        </p:txBody>
      </p:sp>
      <p:grpSp>
        <p:nvGrpSpPr>
          <p:cNvPr id="282751" name="Group 127">
            <a:extLst>
              <a:ext uri="{FF2B5EF4-FFF2-40B4-BE49-F238E27FC236}">
                <a16:creationId xmlns:a16="http://schemas.microsoft.com/office/drawing/2014/main" id="{9CE91EA8-0DC9-844B-ABDD-16AF2561B766}"/>
              </a:ext>
            </a:extLst>
          </p:cNvPr>
          <p:cNvGrpSpPr>
            <a:grpSpLocks/>
          </p:cNvGrpSpPr>
          <p:nvPr/>
        </p:nvGrpSpPr>
        <p:grpSpPr bwMode="auto">
          <a:xfrm>
            <a:off x="654050" y="4838700"/>
            <a:ext cx="3089275" cy="1457325"/>
            <a:chOff x="412" y="3048"/>
            <a:chExt cx="1946" cy="918"/>
          </a:xfrm>
        </p:grpSpPr>
        <p:sp>
          <p:nvSpPr>
            <p:cNvPr id="282752" name="AutoShape 128">
              <a:extLst>
                <a:ext uri="{FF2B5EF4-FFF2-40B4-BE49-F238E27FC236}">
                  <a16:creationId xmlns:a16="http://schemas.microsoft.com/office/drawing/2014/main" id="{2A78D6A2-037E-4E4A-83F1-1B232BA791D5}"/>
                </a:ext>
              </a:extLst>
            </p:cNvPr>
            <p:cNvSpPr>
              <a:spLocks noChangeArrowheads="1"/>
            </p:cNvSpPr>
            <p:nvPr/>
          </p:nvSpPr>
          <p:spPr bwMode="auto">
            <a:xfrm>
              <a:off x="412" y="3048"/>
              <a:ext cx="1946" cy="918"/>
            </a:xfrm>
            <a:prstGeom prst="roundRect">
              <a:avLst>
                <a:gd name="adj" fmla="val 106"/>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53" name="Group 129">
              <a:extLst>
                <a:ext uri="{FF2B5EF4-FFF2-40B4-BE49-F238E27FC236}">
                  <a16:creationId xmlns:a16="http://schemas.microsoft.com/office/drawing/2014/main" id="{25C85CBF-4AF7-8648-9E66-D25F80BDDDBD}"/>
                </a:ext>
              </a:extLst>
            </p:cNvPr>
            <p:cNvGrpSpPr>
              <a:grpSpLocks/>
            </p:cNvGrpSpPr>
            <p:nvPr/>
          </p:nvGrpSpPr>
          <p:grpSpPr bwMode="auto">
            <a:xfrm>
              <a:off x="412" y="3048"/>
              <a:ext cx="1929" cy="909"/>
              <a:chOff x="412" y="3048"/>
              <a:chExt cx="1929" cy="909"/>
            </a:xfrm>
          </p:grpSpPr>
          <p:sp>
            <p:nvSpPr>
              <p:cNvPr id="282754" name="AutoShape 130">
                <a:extLst>
                  <a:ext uri="{FF2B5EF4-FFF2-40B4-BE49-F238E27FC236}">
                    <a16:creationId xmlns:a16="http://schemas.microsoft.com/office/drawing/2014/main" id="{631FC7B4-AF65-874A-A5EA-3DBAD8949AF5}"/>
                  </a:ext>
                </a:extLst>
              </p:cNvPr>
              <p:cNvSpPr>
                <a:spLocks noChangeArrowheads="1"/>
              </p:cNvSpPr>
              <p:nvPr/>
            </p:nvSpPr>
            <p:spPr bwMode="auto">
              <a:xfrm>
                <a:off x="412" y="3048"/>
                <a:ext cx="1929" cy="896"/>
              </a:xfrm>
              <a:prstGeom prst="roundRect">
                <a:avLst>
                  <a:gd name="adj" fmla="val 111"/>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55" name="Group 131">
                <a:extLst>
                  <a:ext uri="{FF2B5EF4-FFF2-40B4-BE49-F238E27FC236}">
                    <a16:creationId xmlns:a16="http://schemas.microsoft.com/office/drawing/2014/main" id="{000E007A-D29A-4343-863C-9C8AB1ECC9A0}"/>
                  </a:ext>
                </a:extLst>
              </p:cNvPr>
              <p:cNvGrpSpPr>
                <a:grpSpLocks/>
              </p:cNvGrpSpPr>
              <p:nvPr/>
            </p:nvGrpSpPr>
            <p:grpSpPr bwMode="auto">
              <a:xfrm>
                <a:off x="412" y="3048"/>
                <a:ext cx="1911" cy="909"/>
                <a:chOff x="412" y="3048"/>
                <a:chExt cx="1911" cy="909"/>
              </a:xfrm>
            </p:grpSpPr>
            <p:sp>
              <p:nvSpPr>
                <p:cNvPr id="282756" name="AutoShape 132">
                  <a:extLst>
                    <a:ext uri="{FF2B5EF4-FFF2-40B4-BE49-F238E27FC236}">
                      <a16:creationId xmlns:a16="http://schemas.microsoft.com/office/drawing/2014/main" id="{D9CB9C03-67FE-004B-935A-3DA2592F5E92}"/>
                    </a:ext>
                  </a:extLst>
                </p:cNvPr>
                <p:cNvSpPr>
                  <a:spLocks noChangeArrowheads="1"/>
                </p:cNvSpPr>
                <p:nvPr/>
              </p:nvSpPr>
              <p:spPr bwMode="auto">
                <a:xfrm>
                  <a:off x="412" y="3048"/>
                  <a:ext cx="1911" cy="877"/>
                </a:xfrm>
                <a:prstGeom prst="roundRect">
                  <a:avLst>
                    <a:gd name="adj" fmla="val 111"/>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57" name="Group 133">
                  <a:extLst>
                    <a:ext uri="{FF2B5EF4-FFF2-40B4-BE49-F238E27FC236}">
                      <a16:creationId xmlns:a16="http://schemas.microsoft.com/office/drawing/2014/main" id="{243853B5-BFB3-2445-A521-C60AEBC5C6D1}"/>
                    </a:ext>
                  </a:extLst>
                </p:cNvPr>
                <p:cNvGrpSpPr>
                  <a:grpSpLocks/>
                </p:cNvGrpSpPr>
                <p:nvPr/>
              </p:nvGrpSpPr>
              <p:grpSpPr bwMode="auto">
                <a:xfrm>
                  <a:off x="412" y="3048"/>
                  <a:ext cx="1896" cy="909"/>
                  <a:chOff x="412" y="3048"/>
                  <a:chExt cx="1896" cy="909"/>
                </a:xfrm>
              </p:grpSpPr>
              <p:sp>
                <p:nvSpPr>
                  <p:cNvPr id="282758" name="AutoShape 134">
                    <a:extLst>
                      <a:ext uri="{FF2B5EF4-FFF2-40B4-BE49-F238E27FC236}">
                        <a16:creationId xmlns:a16="http://schemas.microsoft.com/office/drawing/2014/main" id="{1D72AD41-53D4-D24F-BFB4-C27C11399B17}"/>
                      </a:ext>
                    </a:extLst>
                  </p:cNvPr>
                  <p:cNvSpPr>
                    <a:spLocks noChangeArrowheads="1"/>
                  </p:cNvSpPr>
                  <p:nvPr/>
                </p:nvSpPr>
                <p:spPr bwMode="auto">
                  <a:xfrm>
                    <a:off x="412" y="3048"/>
                    <a:ext cx="1896" cy="860"/>
                  </a:xfrm>
                  <a:prstGeom prst="roundRect">
                    <a:avLst>
                      <a:gd name="adj" fmla="val 116"/>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59" name="Group 135">
                    <a:extLst>
                      <a:ext uri="{FF2B5EF4-FFF2-40B4-BE49-F238E27FC236}">
                        <a16:creationId xmlns:a16="http://schemas.microsoft.com/office/drawing/2014/main" id="{34863B10-C41A-154A-B41B-E8B8D8F82871}"/>
                      </a:ext>
                    </a:extLst>
                  </p:cNvPr>
                  <p:cNvGrpSpPr>
                    <a:grpSpLocks/>
                  </p:cNvGrpSpPr>
                  <p:nvPr/>
                </p:nvGrpSpPr>
                <p:grpSpPr bwMode="auto">
                  <a:xfrm>
                    <a:off x="412" y="3048"/>
                    <a:ext cx="1879" cy="909"/>
                    <a:chOff x="412" y="3048"/>
                    <a:chExt cx="1879" cy="909"/>
                  </a:xfrm>
                </p:grpSpPr>
                <p:sp>
                  <p:nvSpPr>
                    <p:cNvPr id="282760" name="AutoShape 136">
                      <a:extLst>
                        <a:ext uri="{FF2B5EF4-FFF2-40B4-BE49-F238E27FC236}">
                          <a16:creationId xmlns:a16="http://schemas.microsoft.com/office/drawing/2014/main" id="{17B1F7E5-578D-FA42-BA32-BA6A31730C72}"/>
                        </a:ext>
                      </a:extLst>
                    </p:cNvPr>
                    <p:cNvSpPr>
                      <a:spLocks noChangeArrowheads="1"/>
                    </p:cNvSpPr>
                    <p:nvPr/>
                  </p:nvSpPr>
                  <p:spPr bwMode="auto">
                    <a:xfrm>
                      <a:off x="412" y="3048"/>
                      <a:ext cx="1879" cy="844"/>
                    </a:xfrm>
                    <a:prstGeom prst="roundRect">
                      <a:avLst>
                        <a:gd name="adj" fmla="val 116"/>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61" name="Group 137">
                      <a:extLst>
                        <a:ext uri="{FF2B5EF4-FFF2-40B4-BE49-F238E27FC236}">
                          <a16:creationId xmlns:a16="http://schemas.microsoft.com/office/drawing/2014/main" id="{10769EAA-1887-B343-824E-26AA3F116D3E}"/>
                        </a:ext>
                      </a:extLst>
                    </p:cNvPr>
                    <p:cNvGrpSpPr>
                      <a:grpSpLocks/>
                    </p:cNvGrpSpPr>
                    <p:nvPr/>
                  </p:nvGrpSpPr>
                  <p:grpSpPr bwMode="auto">
                    <a:xfrm>
                      <a:off x="412" y="3048"/>
                      <a:ext cx="1865" cy="909"/>
                      <a:chOff x="412" y="3048"/>
                      <a:chExt cx="1865" cy="909"/>
                    </a:xfrm>
                  </p:grpSpPr>
                  <p:sp>
                    <p:nvSpPr>
                      <p:cNvPr id="282762" name="AutoShape 138">
                        <a:extLst>
                          <a:ext uri="{FF2B5EF4-FFF2-40B4-BE49-F238E27FC236}">
                            <a16:creationId xmlns:a16="http://schemas.microsoft.com/office/drawing/2014/main" id="{9227D7C6-9492-7E4A-BA10-B9DCD0C615F3}"/>
                          </a:ext>
                        </a:extLst>
                      </p:cNvPr>
                      <p:cNvSpPr>
                        <a:spLocks noChangeArrowheads="1"/>
                      </p:cNvSpPr>
                      <p:nvPr/>
                    </p:nvSpPr>
                    <p:spPr bwMode="auto">
                      <a:xfrm>
                        <a:off x="412" y="3048"/>
                        <a:ext cx="1865" cy="830"/>
                      </a:xfrm>
                      <a:prstGeom prst="roundRect">
                        <a:avLst>
                          <a:gd name="adj" fmla="val 12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63" name="Group 139">
                        <a:extLst>
                          <a:ext uri="{FF2B5EF4-FFF2-40B4-BE49-F238E27FC236}">
                            <a16:creationId xmlns:a16="http://schemas.microsoft.com/office/drawing/2014/main" id="{7CA316C0-C7A3-7844-9ACB-B0D4C6DF9C51}"/>
                          </a:ext>
                        </a:extLst>
                      </p:cNvPr>
                      <p:cNvGrpSpPr>
                        <a:grpSpLocks/>
                      </p:cNvGrpSpPr>
                      <p:nvPr/>
                    </p:nvGrpSpPr>
                    <p:grpSpPr bwMode="auto">
                      <a:xfrm>
                        <a:off x="412" y="3048"/>
                        <a:ext cx="1852" cy="909"/>
                        <a:chOff x="412" y="3048"/>
                        <a:chExt cx="1852" cy="909"/>
                      </a:xfrm>
                    </p:grpSpPr>
                    <p:sp>
                      <p:nvSpPr>
                        <p:cNvPr id="282764" name="AutoShape 140">
                          <a:extLst>
                            <a:ext uri="{FF2B5EF4-FFF2-40B4-BE49-F238E27FC236}">
                              <a16:creationId xmlns:a16="http://schemas.microsoft.com/office/drawing/2014/main" id="{1803D233-BA96-5C43-8FF1-D06D5218862C}"/>
                            </a:ext>
                          </a:extLst>
                        </p:cNvPr>
                        <p:cNvSpPr>
                          <a:spLocks noChangeArrowheads="1"/>
                        </p:cNvSpPr>
                        <p:nvPr/>
                      </p:nvSpPr>
                      <p:spPr bwMode="auto">
                        <a:xfrm>
                          <a:off x="412" y="3048"/>
                          <a:ext cx="1852" cy="818"/>
                        </a:xfrm>
                        <a:prstGeom prst="roundRect">
                          <a:avLst>
                            <a:gd name="adj" fmla="val 12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65" name="Group 141">
                          <a:extLst>
                            <a:ext uri="{FF2B5EF4-FFF2-40B4-BE49-F238E27FC236}">
                              <a16:creationId xmlns:a16="http://schemas.microsoft.com/office/drawing/2014/main" id="{7D301A5A-538D-7F4A-A385-27F79263255E}"/>
                            </a:ext>
                          </a:extLst>
                        </p:cNvPr>
                        <p:cNvGrpSpPr>
                          <a:grpSpLocks/>
                        </p:cNvGrpSpPr>
                        <p:nvPr/>
                      </p:nvGrpSpPr>
                      <p:grpSpPr bwMode="auto">
                        <a:xfrm>
                          <a:off x="412" y="3048"/>
                          <a:ext cx="1841" cy="909"/>
                          <a:chOff x="412" y="3048"/>
                          <a:chExt cx="1841" cy="909"/>
                        </a:xfrm>
                      </p:grpSpPr>
                      <p:sp>
                        <p:nvSpPr>
                          <p:cNvPr id="282766" name="AutoShape 142">
                            <a:extLst>
                              <a:ext uri="{FF2B5EF4-FFF2-40B4-BE49-F238E27FC236}">
                                <a16:creationId xmlns:a16="http://schemas.microsoft.com/office/drawing/2014/main" id="{596CD32E-85CF-4046-A4CA-D67174D4A369}"/>
                              </a:ext>
                            </a:extLst>
                          </p:cNvPr>
                          <p:cNvSpPr>
                            <a:spLocks noChangeArrowheads="1"/>
                          </p:cNvSpPr>
                          <p:nvPr/>
                        </p:nvSpPr>
                        <p:spPr bwMode="auto">
                          <a:xfrm>
                            <a:off x="412" y="3048"/>
                            <a:ext cx="1840" cy="803"/>
                          </a:xfrm>
                          <a:prstGeom prst="roundRect">
                            <a:avLst>
                              <a:gd name="adj" fmla="val 12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67" name="Group 143">
                            <a:extLst>
                              <a:ext uri="{FF2B5EF4-FFF2-40B4-BE49-F238E27FC236}">
                                <a16:creationId xmlns:a16="http://schemas.microsoft.com/office/drawing/2014/main" id="{1D6E13EA-EB41-EF47-943E-97A23DC4B378}"/>
                              </a:ext>
                            </a:extLst>
                          </p:cNvPr>
                          <p:cNvGrpSpPr>
                            <a:grpSpLocks/>
                          </p:cNvGrpSpPr>
                          <p:nvPr/>
                        </p:nvGrpSpPr>
                        <p:grpSpPr bwMode="auto">
                          <a:xfrm>
                            <a:off x="412" y="3048"/>
                            <a:ext cx="1841" cy="909"/>
                            <a:chOff x="412" y="3048"/>
                            <a:chExt cx="1841" cy="909"/>
                          </a:xfrm>
                        </p:grpSpPr>
                        <p:sp>
                          <p:nvSpPr>
                            <p:cNvPr id="282768" name="AutoShape 144">
                              <a:extLst>
                                <a:ext uri="{FF2B5EF4-FFF2-40B4-BE49-F238E27FC236}">
                                  <a16:creationId xmlns:a16="http://schemas.microsoft.com/office/drawing/2014/main" id="{9CC656CE-0762-BF40-8845-786505BA22B9}"/>
                                </a:ext>
                              </a:extLst>
                            </p:cNvPr>
                            <p:cNvSpPr>
                              <a:spLocks noChangeArrowheads="1"/>
                            </p:cNvSpPr>
                            <p:nvPr/>
                          </p:nvSpPr>
                          <p:spPr bwMode="auto">
                            <a:xfrm>
                              <a:off x="412" y="3048"/>
                              <a:ext cx="1828" cy="793"/>
                            </a:xfrm>
                            <a:prstGeom prst="roundRect">
                              <a:avLst>
                                <a:gd name="adj" fmla="val 12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69" name="Group 145">
                              <a:extLst>
                                <a:ext uri="{FF2B5EF4-FFF2-40B4-BE49-F238E27FC236}">
                                  <a16:creationId xmlns:a16="http://schemas.microsoft.com/office/drawing/2014/main" id="{4D017E5E-6C31-BE40-AF29-4FC85B85E029}"/>
                                </a:ext>
                              </a:extLst>
                            </p:cNvPr>
                            <p:cNvGrpSpPr>
                              <a:grpSpLocks/>
                            </p:cNvGrpSpPr>
                            <p:nvPr/>
                          </p:nvGrpSpPr>
                          <p:grpSpPr bwMode="auto">
                            <a:xfrm>
                              <a:off x="412" y="3048"/>
                              <a:ext cx="1841" cy="909"/>
                              <a:chOff x="412" y="3048"/>
                              <a:chExt cx="1841" cy="909"/>
                            </a:xfrm>
                          </p:grpSpPr>
                          <p:sp>
                            <p:nvSpPr>
                              <p:cNvPr id="282770" name="AutoShape 146">
                                <a:extLst>
                                  <a:ext uri="{FF2B5EF4-FFF2-40B4-BE49-F238E27FC236}">
                                    <a16:creationId xmlns:a16="http://schemas.microsoft.com/office/drawing/2014/main" id="{5289DE5D-2D7E-254D-8F44-E20549ACD842}"/>
                                  </a:ext>
                                </a:extLst>
                              </p:cNvPr>
                              <p:cNvSpPr>
                                <a:spLocks noChangeArrowheads="1"/>
                              </p:cNvSpPr>
                              <p:nvPr/>
                            </p:nvSpPr>
                            <p:spPr bwMode="auto">
                              <a:xfrm>
                                <a:off x="412" y="3048"/>
                                <a:ext cx="1817" cy="783"/>
                              </a:xfrm>
                              <a:prstGeom prst="roundRect">
                                <a:avLst>
                                  <a:gd name="adj" fmla="val 12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71" name="Group 147">
                                <a:extLst>
                                  <a:ext uri="{FF2B5EF4-FFF2-40B4-BE49-F238E27FC236}">
                                    <a16:creationId xmlns:a16="http://schemas.microsoft.com/office/drawing/2014/main" id="{F7318F95-A1AA-8D43-AF6B-A9CA554CF976}"/>
                                  </a:ext>
                                </a:extLst>
                              </p:cNvPr>
                              <p:cNvGrpSpPr>
                                <a:grpSpLocks/>
                              </p:cNvGrpSpPr>
                              <p:nvPr/>
                            </p:nvGrpSpPr>
                            <p:grpSpPr bwMode="auto">
                              <a:xfrm>
                                <a:off x="412" y="3048"/>
                                <a:ext cx="1841" cy="909"/>
                                <a:chOff x="412" y="3048"/>
                                <a:chExt cx="1841" cy="909"/>
                              </a:xfrm>
                            </p:grpSpPr>
                            <p:sp>
                              <p:nvSpPr>
                                <p:cNvPr id="282772" name="AutoShape 148">
                                  <a:extLst>
                                    <a:ext uri="{FF2B5EF4-FFF2-40B4-BE49-F238E27FC236}">
                                      <a16:creationId xmlns:a16="http://schemas.microsoft.com/office/drawing/2014/main" id="{21A69FB1-0B28-1C4F-998B-66517DD96E0E}"/>
                                    </a:ext>
                                  </a:extLst>
                                </p:cNvPr>
                                <p:cNvSpPr>
                                  <a:spLocks noChangeArrowheads="1"/>
                                </p:cNvSpPr>
                                <p:nvPr/>
                              </p:nvSpPr>
                              <p:spPr bwMode="auto">
                                <a:xfrm>
                                  <a:off x="412" y="3048"/>
                                  <a:ext cx="1810" cy="772"/>
                                </a:xfrm>
                                <a:prstGeom prst="roundRect">
                                  <a:avLst>
                                    <a:gd name="adj" fmla="val 12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73" name="Group 149">
                                  <a:extLst>
                                    <a:ext uri="{FF2B5EF4-FFF2-40B4-BE49-F238E27FC236}">
                                      <a16:creationId xmlns:a16="http://schemas.microsoft.com/office/drawing/2014/main" id="{26D65E93-C658-C540-8B57-8588300372CF}"/>
                                    </a:ext>
                                  </a:extLst>
                                </p:cNvPr>
                                <p:cNvGrpSpPr>
                                  <a:grpSpLocks/>
                                </p:cNvGrpSpPr>
                                <p:nvPr/>
                              </p:nvGrpSpPr>
                              <p:grpSpPr bwMode="auto">
                                <a:xfrm>
                                  <a:off x="412" y="3048"/>
                                  <a:ext cx="1841" cy="909"/>
                                  <a:chOff x="412" y="3048"/>
                                  <a:chExt cx="1841" cy="909"/>
                                </a:xfrm>
                              </p:grpSpPr>
                              <p:sp>
                                <p:nvSpPr>
                                  <p:cNvPr id="282774" name="AutoShape 150">
                                    <a:extLst>
                                      <a:ext uri="{FF2B5EF4-FFF2-40B4-BE49-F238E27FC236}">
                                        <a16:creationId xmlns:a16="http://schemas.microsoft.com/office/drawing/2014/main" id="{C9C41C9C-6C0A-1841-AF81-A155B07EF4AF}"/>
                                      </a:ext>
                                    </a:extLst>
                                  </p:cNvPr>
                                  <p:cNvSpPr>
                                    <a:spLocks noChangeArrowheads="1"/>
                                  </p:cNvSpPr>
                                  <p:nvPr/>
                                </p:nvSpPr>
                                <p:spPr bwMode="auto">
                                  <a:xfrm>
                                    <a:off x="412" y="3048"/>
                                    <a:ext cx="1803" cy="764"/>
                                  </a:xfrm>
                                  <a:prstGeom prst="roundRect">
                                    <a:avLst>
                                      <a:gd name="adj" fmla="val 13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75" name="Group 151">
                                    <a:extLst>
                                      <a:ext uri="{FF2B5EF4-FFF2-40B4-BE49-F238E27FC236}">
                                        <a16:creationId xmlns:a16="http://schemas.microsoft.com/office/drawing/2014/main" id="{F660AE78-B747-3441-93D9-A1107F2FAB3F}"/>
                                      </a:ext>
                                    </a:extLst>
                                  </p:cNvPr>
                                  <p:cNvGrpSpPr>
                                    <a:grpSpLocks/>
                                  </p:cNvGrpSpPr>
                                  <p:nvPr/>
                                </p:nvGrpSpPr>
                                <p:grpSpPr bwMode="auto">
                                  <a:xfrm>
                                    <a:off x="412" y="3048"/>
                                    <a:ext cx="1841" cy="909"/>
                                    <a:chOff x="412" y="3048"/>
                                    <a:chExt cx="1841" cy="909"/>
                                  </a:xfrm>
                                </p:grpSpPr>
                                <p:sp>
                                  <p:nvSpPr>
                                    <p:cNvPr id="282776" name="AutoShape 152">
                                      <a:extLst>
                                        <a:ext uri="{FF2B5EF4-FFF2-40B4-BE49-F238E27FC236}">
                                          <a16:creationId xmlns:a16="http://schemas.microsoft.com/office/drawing/2014/main" id="{BE008B6A-F94B-9D4C-8500-793EFA446AEF}"/>
                                        </a:ext>
                                      </a:extLst>
                                    </p:cNvPr>
                                    <p:cNvSpPr>
                                      <a:spLocks noChangeArrowheads="1"/>
                                    </p:cNvSpPr>
                                    <p:nvPr/>
                                  </p:nvSpPr>
                                  <p:spPr bwMode="auto">
                                    <a:xfrm>
                                      <a:off x="412" y="3048"/>
                                      <a:ext cx="1794" cy="757"/>
                                    </a:xfrm>
                                    <a:prstGeom prst="roundRect">
                                      <a:avLst>
                                        <a:gd name="adj" fmla="val 13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77" name="Group 153">
                                      <a:extLst>
                                        <a:ext uri="{FF2B5EF4-FFF2-40B4-BE49-F238E27FC236}">
                                          <a16:creationId xmlns:a16="http://schemas.microsoft.com/office/drawing/2014/main" id="{458DC517-0362-E448-8371-EE0C8E5AAEEC}"/>
                                        </a:ext>
                                      </a:extLst>
                                    </p:cNvPr>
                                    <p:cNvGrpSpPr>
                                      <a:grpSpLocks/>
                                    </p:cNvGrpSpPr>
                                    <p:nvPr/>
                                  </p:nvGrpSpPr>
                                  <p:grpSpPr bwMode="auto">
                                    <a:xfrm>
                                      <a:off x="412" y="3048"/>
                                      <a:ext cx="1841" cy="909"/>
                                      <a:chOff x="412" y="3048"/>
                                      <a:chExt cx="1841" cy="909"/>
                                    </a:xfrm>
                                  </p:grpSpPr>
                                  <p:sp>
                                    <p:nvSpPr>
                                      <p:cNvPr id="282778" name="AutoShape 154">
                                        <a:extLst>
                                          <a:ext uri="{FF2B5EF4-FFF2-40B4-BE49-F238E27FC236}">
                                            <a16:creationId xmlns:a16="http://schemas.microsoft.com/office/drawing/2014/main" id="{B018E271-7EAB-F643-8D38-47B40A15CC60}"/>
                                          </a:ext>
                                        </a:extLst>
                                      </p:cNvPr>
                                      <p:cNvSpPr>
                                        <a:spLocks noChangeArrowheads="1"/>
                                      </p:cNvSpPr>
                                      <p:nvPr/>
                                    </p:nvSpPr>
                                    <p:spPr bwMode="auto">
                                      <a:xfrm>
                                        <a:off x="412" y="3048"/>
                                        <a:ext cx="1787" cy="751"/>
                                      </a:xfrm>
                                      <a:prstGeom prst="roundRect">
                                        <a:avLst>
                                          <a:gd name="adj" fmla="val 13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79" name="Group 155">
                                        <a:extLst>
                                          <a:ext uri="{FF2B5EF4-FFF2-40B4-BE49-F238E27FC236}">
                                            <a16:creationId xmlns:a16="http://schemas.microsoft.com/office/drawing/2014/main" id="{B80AD374-EB73-964F-B6C2-55484CCB7C58}"/>
                                          </a:ext>
                                        </a:extLst>
                                      </p:cNvPr>
                                      <p:cNvGrpSpPr>
                                        <a:grpSpLocks/>
                                      </p:cNvGrpSpPr>
                                      <p:nvPr/>
                                    </p:nvGrpSpPr>
                                    <p:grpSpPr bwMode="auto">
                                      <a:xfrm>
                                        <a:off x="412" y="3048"/>
                                        <a:ext cx="1841" cy="909"/>
                                        <a:chOff x="412" y="3048"/>
                                        <a:chExt cx="1841" cy="909"/>
                                      </a:xfrm>
                                    </p:grpSpPr>
                                    <p:sp>
                                      <p:nvSpPr>
                                        <p:cNvPr id="282780" name="AutoShape 156">
                                          <a:extLst>
                                            <a:ext uri="{FF2B5EF4-FFF2-40B4-BE49-F238E27FC236}">
                                              <a16:creationId xmlns:a16="http://schemas.microsoft.com/office/drawing/2014/main" id="{00EF5314-70E6-834B-BA9E-08209FAEF6E4}"/>
                                            </a:ext>
                                          </a:extLst>
                                        </p:cNvPr>
                                        <p:cNvSpPr>
                                          <a:spLocks noChangeArrowheads="1"/>
                                        </p:cNvSpPr>
                                        <p:nvPr/>
                                      </p:nvSpPr>
                                      <p:spPr bwMode="auto">
                                        <a:xfrm>
                                          <a:off x="412" y="3048"/>
                                          <a:ext cx="1782" cy="747"/>
                                        </a:xfrm>
                                        <a:prstGeom prst="roundRect">
                                          <a:avLst>
                                            <a:gd name="adj" fmla="val 13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81" name="Group 157">
                                          <a:extLst>
                                            <a:ext uri="{FF2B5EF4-FFF2-40B4-BE49-F238E27FC236}">
                                              <a16:creationId xmlns:a16="http://schemas.microsoft.com/office/drawing/2014/main" id="{A401DD03-59F9-A440-AF37-68A6D8F590A9}"/>
                                            </a:ext>
                                          </a:extLst>
                                        </p:cNvPr>
                                        <p:cNvGrpSpPr>
                                          <a:grpSpLocks/>
                                        </p:cNvGrpSpPr>
                                        <p:nvPr/>
                                      </p:nvGrpSpPr>
                                      <p:grpSpPr bwMode="auto">
                                        <a:xfrm>
                                          <a:off x="412" y="3048"/>
                                          <a:ext cx="1841" cy="909"/>
                                          <a:chOff x="412" y="3048"/>
                                          <a:chExt cx="1841" cy="909"/>
                                        </a:xfrm>
                                      </p:grpSpPr>
                                      <p:sp>
                                        <p:nvSpPr>
                                          <p:cNvPr id="282782" name="AutoShape 158">
                                            <a:extLst>
                                              <a:ext uri="{FF2B5EF4-FFF2-40B4-BE49-F238E27FC236}">
                                                <a16:creationId xmlns:a16="http://schemas.microsoft.com/office/drawing/2014/main" id="{D9B21680-1401-B841-9FEE-A2350382E0AE}"/>
                                              </a:ext>
                                            </a:extLst>
                                          </p:cNvPr>
                                          <p:cNvSpPr>
                                            <a:spLocks noChangeArrowheads="1"/>
                                          </p:cNvSpPr>
                                          <p:nvPr/>
                                        </p:nvSpPr>
                                        <p:spPr bwMode="auto">
                                          <a:xfrm>
                                            <a:off x="412" y="3048"/>
                                            <a:ext cx="1778" cy="742"/>
                                          </a:xfrm>
                                          <a:prstGeom prst="roundRect">
                                            <a:avLst>
                                              <a:gd name="adj" fmla="val 13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83" name="Group 159">
                                            <a:extLst>
                                              <a:ext uri="{FF2B5EF4-FFF2-40B4-BE49-F238E27FC236}">
                                                <a16:creationId xmlns:a16="http://schemas.microsoft.com/office/drawing/2014/main" id="{147AAEA6-0210-A34A-9EFC-2A2FA41A96C7}"/>
                                              </a:ext>
                                            </a:extLst>
                                          </p:cNvPr>
                                          <p:cNvGrpSpPr>
                                            <a:grpSpLocks/>
                                          </p:cNvGrpSpPr>
                                          <p:nvPr/>
                                        </p:nvGrpSpPr>
                                        <p:grpSpPr bwMode="auto">
                                          <a:xfrm>
                                            <a:off x="412" y="3048"/>
                                            <a:ext cx="1841" cy="909"/>
                                            <a:chOff x="412" y="3048"/>
                                            <a:chExt cx="1841" cy="909"/>
                                          </a:xfrm>
                                        </p:grpSpPr>
                                        <p:sp>
                                          <p:nvSpPr>
                                            <p:cNvPr id="282784" name="AutoShape 160">
                                              <a:extLst>
                                                <a:ext uri="{FF2B5EF4-FFF2-40B4-BE49-F238E27FC236}">
                                                  <a16:creationId xmlns:a16="http://schemas.microsoft.com/office/drawing/2014/main" id="{E0F7439B-1F01-0C4D-8E28-1F4DC129F3F0}"/>
                                                </a:ext>
                                              </a:extLst>
                                            </p:cNvPr>
                                            <p:cNvSpPr>
                                              <a:spLocks noChangeArrowheads="1"/>
                                            </p:cNvSpPr>
                                            <p:nvPr/>
                                          </p:nvSpPr>
                                          <p:spPr bwMode="auto">
                                            <a:xfrm>
                                              <a:off x="412" y="3048"/>
                                              <a:ext cx="1773" cy="740"/>
                                            </a:xfrm>
                                            <a:prstGeom prst="roundRect">
                                              <a:avLst>
                                                <a:gd name="adj" fmla="val 13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85" name="Group 161">
                                              <a:extLst>
                                                <a:ext uri="{FF2B5EF4-FFF2-40B4-BE49-F238E27FC236}">
                                                  <a16:creationId xmlns:a16="http://schemas.microsoft.com/office/drawing/2014/main" id="{C6897B1A-C642-0244-9C3E-62EEA96F105F}"/>
                                                </a:ext>
                                              </a:extLst>
                                            </p:cNvPr>
                                            <p:cNvGrpSpPr>
                                              <a:grpSpLocks/>
                                            </p:cNvGrpSpPr>
                                            <p:nvPr/>
                                          </p:nvGrpSpPr>
                                          <p:grpSpPr bwMode="auto">
                                            <a:xfrm>
                                              <a:off x="412" y="3048"/>
                                              <a:ext cx="1841" cy="909"/>
                                              <a:chOff x="412" y="3048"/>
                                              <a:chExt cx="1841" cy="909"/>
                                            </a:xfrm>
                                          </p:grpSpPr>
                                          <p:sp>
                                            <p:nvSpPr>
                                              <p:cNvPr id="282786" name="AutoShape 162">
                                                <a:extLst>
                                                  <a:ext uri="{FF2B5EF4-FFF2-40B4-BE49-F238E27FC236}">
                                                    <a16:creationId xmlns:a16="http://schemas.microsoft.com/office/drawing/2014/main" id="{CE6ABF0A-E267-6D4F-A29D-F4654851FC2B}"/>
                                                  </a:ext>
                                                </a:extLst>
                                              </p:cNvPr>
                                              <p:cNvSpPr>
                                                <a:spLocks noChangeArrowheads="1"/>
                                              </p:cNvSpPr>
                                              <p:nvPr/>
                                            </p:nvSpPr>
                                            <p:spPr bwMode="auto">
                                              <a:xfrm>
                                                <a:off x="412" y="3048"/>
                                                <a:ext cx="1770" cy="738"/>
                                              </a:xfrm>
                                              <a:prstGeom prst="roundRect">
                                                <a:avLst>
                                                  <a:gd name="adj" fmla="val 13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87" name="Group 163">
                                                <a:extLst>
                                                  <a:ext uri="{FF2B5EF4-FFF2-40B4-BE49-F238E27FC236}">
                                                    <a16:creationId xmlns:a16="http://schemas.microsoft.com/office/drawing/2014/main" id="{1DB59D37-F223-3946-8F0C-F24E2EFC8E07}"/>
                                                  </a:ext>
                                                </a:extLst>
                                              </p:cNvPr>
                                              <p:cNvGrpSpPr>
                                                <a:grpSpLocks/>
                                              </p:cNvGrpSpPr>
                                              <p:nvPr/>
                                            </p:nvGrpSpPr>
                                            <p:grpSpPr bwMode="auto">
                                              <a:xfrm>
                                                <a:off x="412" y="3048"/>
                                                <a:ext cx="1841" cy="909"/>
                                                <a:chOff x="412" y="3048"/>
                                                <a:chExt cx="1841" cy="909"/>
                                              </a:xfrm>
                                            </p:grpSpPr>
                                            <p:sp>
                                              <p:nvSpPr>
                                                <p:cNvPr id="282788" name="AutoShape 164">
                                                  <a:extLst>
                                                    <a:ext uri="{FF2B5EF4-FFF2-40B4-BE49-F238E27FC236}">
                                                      <a16:creationId xmlns:a16="http://schemas.microsoft.com/office/drawing/2014/main" id="{8F03D32D-7E61-5348-902E-24C69D395F29}"/>
                                                    </a:ext>
                                                  </a:extLst>
                                                </p:cNvPr>
                                                <p:cNvSpPr>
                                                  <a:spLocks noChangeArrowheads="1"/>
                                                </p:cNvSpPr>
                                                <p:nvPr/>
                                              </p:nvSpPr>
                                              <p:spPr bwMode="auto">
                                                <a:xfrm>
                                                  <a:off x="412" y="3048"/>
                                                  <a:ext cx="1769" cy="735"/>
                                                </a:xfrm>
                                                <a:prstGeom prst="roundRect">
                                                  <a:avLst>
                                                    <a:gd name="adj" fmla="val 13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89" name="Group 165">
                                                  <a:extLst>
                                                    <a:ext uri="{FF2B5EF4-FFF2-40B4-BE49-F238E27FC236}">
                                                      <a16:creationId xmlns:a16="http://schemas.microsoft.com/office/drawing/2014/main" id="{D8B0A58F-B5A6-3944-B9FE-F4994D939676}"/>
                                                    </a:ext>
                                                  </a:extLst>
                                                </p:cNvPr>
                                                <p:cNvGrpSpPr>
                                                  <a:grpSpLocks/>
                                                </p:cNvGrpSpPr>
                                                <p:nvPr/>
                                              </p:nvGrpSpPr>
                                              <p:grpSpPr bwMode="auto">
                                                <a:xfrm>
                                                  <a:off x="412" y="3048"/>
                                                  <a:ext cx="1841" cy="909"/>
                                                  <a:chOff x="412" y="3048"/>
                                                  <a:chExt cx="1841" cy="909"/>
                                                </a:xfrm>
                                              </p:grpSpPr>
                                              <p:sp>
                                                <p:nvSpPr>
                                                  <p:cNvPr id="282790" name="AutoShape 166">
                                                    <a:extLst>
                                                      <a:ext uri="{FF2B5EF4-FFF2-40B4-BE49-F238E27FC236}">
                                                        <a16:creationId xmlns:a16="http://schemas.microsoft.com/office/drawing/2014/main" id="{D1CB9D41-DF0D-FA4D-A329-C5CA59B71BA9}"/>
                                                      </a:ext>
                                                    </a:extLst>
                                                  </p:cNvPr>
                                                  <p:cNvSpPr>
                                                    <a:spLocks noChangeArrowheads="1"/>
                                                  </p:cNvSpPr>
                                                  <p:nvPr/>
                                                </p:nvSpPr>
                                                <p:spPr bwMode="auto">
                                                  <a:xfrm>
                                                    <a:off x="412" y="3048"/>
                                                    <a:ext cx="1769" cy="735"/>
                                                  </a:xfrm>
                                                  <a:prstGeom prst="roundRect">
                                                    <a:avLst>
                                                      <a:gd name="adj" fmla="val 13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sp>
                                                <p:nvSpPr>
                                                  <p:cNvPr id="282791" name="AutoShape 167">
                                                    <a:extLst>
                                                      <a:ext uri="{FF2B5EF4-FFF2-40B4-BE49-F238E27FC236}">
                                                        <a16:creationId xmlns:a16="http://schemas.microsoft.com/office/drawing/2014/main" id="{0C9037FD-7486-3B4D-AAA4-391A3301C843}"/>
                                                      </a:ext>
                                                    </a:extLst>
                                                  </p:cNvPr>
                                                  <p:cNvSpPr>
                                                    <a:spLocks noChangeArrowheads="1"/>
                                                  </p:cNvSpPr>
                                                  <p:nvPr/>
                                                </p:nvSpPr>
                                                <p:spPr bwMode="auto">
                                                  <a:xfrm>
                                                    <a:off x="412" y="3049"/>
                                                    <a:ext cx="1841" cy="908"/>
                                                  </a:xfrm>
                                                  <a:prstGeom prst="roundRect">
                                                    <a:avLst>
                                                      <a:gd name="adj" fmla="val 13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1pPr>
                                                    <a:lvl2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2pPr>
                                                    <a:lvl3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3pPr>
                                                    <a:lvl4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4pPr>
                                                    <a:lvl5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5pPr>
                                                    <a:lvl6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6pPr>
                                                    <a:lvl7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7pPr>
                                                    <a:lvl8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8pPr>
                                                    <a:lvl9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9pPr>
                                                  </a:lstStyle>
                                                  <a:p>
                                                    <a:pPr eaLnBrk="1" hangingPunct="1">
                                                      <a:lnSpc>
                                                        <a:spcPts val="2013"/>
                                                      </a:lnSpc>
                                                      <a:buClr>
                                                        <a:srgbClr val="1E4192"/>
                                                      </a:buClr>
                                                      <a:buSzPct val="100000"/>
                                                      <a:buFont typeface="GE Inspira" pitchFamily="34" charset="0"/>
                                                      <a:buChar char="•"/>
                                                    </a:pPr>
                                                    <a:r>
                                                      <a:rPr lang="fr-FR" altLang="nl-BE" sz="2000" b="0">
                                                        <a:solidFill>
                                                          <a:srgbClr val="1E4192"/>
                                                        </a:solidFill>
                                                        <a:latin typeface="GE Inspira" pitchFamily="34" charset="0"/>
                                                      </a:rPr>
                                                      <a:t>“Ik zag dat …”</a:t>
                                                    </a:r>
                                                  </a:p>
                                                  <a:p>
                                                    <a:pPr eaLnBrk="1" hangingPunct="1">
                                                      <a:lnSpc>
                                                        <a:spcPts val="4300"/>
                                                      </a:lnSpc>
                                                      <a:buClr>
                                                        <a:srgbClr val="1E4192"/>
                                                      </a:buClr>
                                                      <a:buSzPct val="100000"/>
                                                      <a:buFont typeface="GE Inspira" pitchFamily="34" charset="0"/>
                                                      <a:buChar char="•"/>
                                                    </a:pPr>
                                                    <a:r>
                                                      <a:rPr lang="fr-FR" altLang="nl-BE" sz="2000" b="0">
                                                        <a:solidFill>
                                                          <a:srgbClr val="1E4192"/>
                                                        </a:solidFill>
                                                        <a:latin typeface="GE Inspira" pitchFamily="34" charset="0"/>
                                                      </a:rPr>
                                                      <a:t>“Ik hoorde je zeggen…”</a:t>
                                                    </a:r>
                                                  </a:p>
                                                  <a:p>
                                                    <a:pPr eaLnBrk="1" hangingPunct="1">
                                                      <a:lnSpc>
                                                        <a:spcPts val="4300"/>
                                                      </a:lnSpc>
                                                      <a:buClr>
                                                        <a:srgbClr val="1E4192"/>
                                                      </a:buClr>
                                                      <a:buSzPct val="100000"/>
                                                      <a:buFont typeface="GE Inspira" pitchFamily="34" charset="0"/>
                                                      <a:buChar char="•"/>
                                                    </a:pPr>
                                                    <a:r>
                                                      <a:rPr lang="fr-FR" altLang="nl-BE" sz="2000" b="0">
                                                        <a:solidFill>
                                                          <a:srgbClr val="1E4192"/>
                                                        </a:solidFill>
                                                        <a:latin typeface="GE Inspira" pitchFamily="34" charset="0"/>
                                                      </a:rPr>
                                                      <a:t>“Ik heb opgemerkt …”</a:t>
                                                    </a:r>
                                                  </a:p>
                                                </p:txBody>
                                              </p:sp>
                                            </p:grpSp>
                                          </p:grpSp>
                                        </p:grpSp>
                                      </p:grpSp>
                                    </p:grpSp>
                                  </p:grpSp>
                                </p:grpSp>
                              </p:grpSp>
                            </p:grpSp>
                          </p:grpSp>
                        </p:grpSp>
                      </p:grpSp>
                    </p:grpSp>
                  </p:grpSp>
                </p:grpSp>
              </p:grpSp>
            </p:grpSp>
          </p:grpSp>
        </p:grpSp>
      </p:grpSp>
      <p:grpSp>
        <p:nvGrpSpPr>
          <p:cNvPr id="282792" name="Group 168">
            <a:extLst>
              <a:ext uri="{FF2B5EF4-FFF2-40B4-BE49-F238E27FC236}">
                <a16:creationId xmlns:a16="http://schemas.microsoft.com/office/drawing/2014/main" id="{2D67F581-4133-5E4D-8C33-B277BFE2765D}"/>
              </a:ext>
            </a:extLst>
          </p:cNvPr>
          <p:cNvGrpSpPr>
            <a:grpSpLocks/>
          </p:cNvGrpSpPr>
          <p:nvPr/>
        </p:nvGrpSpPr>
        <p:grpSpPr bwMode="auto">
          <a:xfrm>
            <a:off x="3857625" y="4926013"/>
            <a:ext cx="2443163" cy="1079500"/>
            <a:chOff x="2430" y="3103"/>
            <a:chExt cx="1539" cy="680"/>
          </a:xfrm>
        </p:grpSpPr>
        <p:sp>
          <p:nvSpPr>
            <p:cNvPr id="282793" name="AutoShape 169">
              <a:extLst>
                <a:ext uri="{FF2B5EF4-FFF2-40B4-BE49-F238E27FC236}">
                  <a16:creationId xmlns:a16="http://schemas.microsoft.com/office/drawing/2014/main" id="{CC939DC7-0ED7-2E49-A868-CC01E02754AE}"/>
                </a:ext>
              </a:extLst>
            </p:cNvPr>
            <p:cNvSpPr>
              <a:spLocks noChangeArrowheads="1"/>
            </p:cNvSpPr>
            <p:nvPr/>
          </p:nvSpPr>
          <p:spPr bwMode="auto">
            <a:xfrm>
              <a:off x="2430" y="3103"/>
              <a:ext cx="1328" cy="680"/>
            </a:xfrm>
            <a:prstGeom prst="roundRect">
              <a:avLst>
                <a:gd name="adj" fmla="val 14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94" name="Group 170">
              <a:extLst>
                <a:ext uri="{FF2B5EF4-FFF2-40B4-BE49-F238E27FC236}">
                  <a16:creationId xmlns:a16="http://schemas.microsoft.com/office/drawing/2014/main" id="{3537B297-CAD2-9A40-9CDE-115C933CD08B}"/>
                </a:ext>
              </a:extLst>
            </p:cNvPr>
            <p:cNvGrpSpPr>
              <a:grpSpLocks/>
            </p:cNvGrpSpPr>
            <p:nvPr/>
          </p:nvGrpSpPr>
          <p:grpSpPr bwMode="auto">
            <a:xfrm>
              <a:off x="2430" y="3103"/>
              <a:ext cx="1539" cy="660"/>
              <a:chOff x="2430" y="3103"/>
              <a:chExt cx="1539" cy="660"/>
            </a:xfrm>
          </p:grpSpPr>
          <p:sp>
            <p:nvSpPr>
              <p:cNvPr id="282795" name="AutoShape 171">
                <a:extLst>
                  <a:ext uri="{FF2B5EF4-FFF2-40B4-BE49-F238E27FC236}">
                    <a16:creationId xmlns:a16="http://schemas.microsoft.com/office/drawing/2014/main" id="{9D7CCEE1-42CF-714D-BFE8-1339820B319C}"/>
                  </a:ext>
                </a:extLst>
              </p:cNvPr>
              <p:cNvSpPr>
                <a:spLocks noChangeArrowheads="1"/>
              </p:cNvSpPr>
              <p:nvPr/>
            </p:nvSpPr>
            <p:spPr bwMode="auto">
              <a:xfrm>
                <a:off x="2430" y="3103"/>
                <a:ext cx="1309" cy="660"/>
              </a:xfrm>
              <a:prstGeom prst="roundRect">
                <a:avLst>
                  <a:gd name="adj" fmla="val 14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96" name="Group 172">
                <a:extLst>
                  <a:ext uri="{FF2B5EF4-FFF2-40B4-BE49-F238E27FC236}">
                    <a16:creationId xmlns:a16="http://schemas.microsoft.com/office/drawing/2014/main" id="{45A455AB-95E5-EC43-A444-4D05DBE18263}"/>
                  </a:ext>
                </a:extLst>
              </p:cNvPr>
              <p:cNvGrpSpPr>
                <a:grpSpLocks/>
              </p:cNvGrpSpPr>
              <p:nvPr/>
            </p:nvGrpSpPr>
            <p:grpSpPr bwMode="auto">
              <a:xfrm>
                <a:off x="2430" y="3103"/>
                <a:ext cx="1539" cy="643"/>
                <a:chOff x="2430" y="3103"/>
                <a:chExt cx="1539" cy="643"/>
              </a:xfrm>
            </p:grpSpPr>
            <p:sp>
              <p:nvSpPr>
                <p:cNvPr id="282797" name="AutoShape 173">
                  <a:extLst>
                    <a:ext uri="{FF2B5EF4-FFF2-40B4-BE49-F238E27FC236}">
                      <a16:creationId xmlns:a16="http://schemas.microsoft.com/office/drawing/2014/main" id="{E7BE4895-AE5B-7640-80DD-BF07B4BB08EA}"/>
                    </a:ext>
                  </a:extLst>
                </p:cNvPr>
                <p:cNvSpPr>
                  <a:spLocks noChangeArrowheads="1"/>
                </p:cNvSpPr>
                <p:nvPr/>
              </p:nvSpPr>
              <p:spPr bwMode="auto">
                <a:xfrm>
                  <a:off x="2430" y="3103"/>
                  <a:ext cx="1295" cy="643"/>
                </a:xfrm>
                <a:prstGeom prst="roundRect">
                  <a:avLst>
                    <a:gd name="adj" fmla="val 153"/>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798" name="Group 174">
                  <a:extLst>
                    <a:ext uri="{FF2B5EF4-FFF2-40B4-BE49-F238E27FC236}">
                      <a16:creationId xmlns:a16="http://schemas.microsoft.com/office/drawing/2014/main" id="{E0D1A034-AB92-EB43-8D1F-8938D6AD120D}"/>
                    </a:ext>
                  </a:extLst>
                </p:cNvPr>
                <p:cNvGrpSpPr>
                  <a:grpSpLocks/>
                </p:cNvGrpSpPr>
                <p:nvPr/>
              </p:nvGrpSpPr>
              <p:grpSpPr bwMode="auto">
                <a:xfrm>
                  <a:off x="2430" y="3103"/>
                  <a:ext cx="1539" cy="628"/>
                  <a:chOff x="2430" y="3103"/>
                  <a:chExt cx="1539" cy="628"/>
                </a:xfrm>
              </p:grpSpPr>
              <p:sp>
                <p:nvSpPr>
                  <p:cNvPr id="282799" name="AutoShape 175">
                    <a:extLst>
                      <a:ext uri="{FF2B5EF4-FFF2-40B4-BE49-F238E27FC236}">
                        <a16:creationId xmlns:a16="http://schemas.microsoft.com/office/drawing/2014/main" id="{A9B588A0-127E-4E41-AD59-501C7FCC122E}"/>
                      </a:ext>
                    </a:extLst>
                  </p:cNvPr>
                  <p:cNvSpPr>
                    <a:spLocks noChangeArrowheads="1"/>
                  </p:cNvSpPr>
                  <p:nvPr/>
                </p:nvSpPr>
                <p:spPr bwMode="auto">
                  <a:xfrm>
                    <a:off x="2430" y="3103"/>
                    <a:ext cx="1281" cy="628"/>
                  </a:xfrm>
                  <a:prstGeom prst="roundRect">
                    <a:avLst>
                      <a:gd name="adj" fmla="val 15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800" name="Group 176">
                    <a:extLst>
                      <a:ext uri="{FF2B5EF4-FFF2-40B4-BE49-F238E27FC236}">
                        <a16:creationId xmlns:a16="http://schemas.microsoft.com/office/drawing/2014/main" id="{06311E07-98F7-6F49-BC09-C56F3A4226F5}"/>
                      </a:ext>
                    </a:extLst>
                  </p:cNvPr>
                  <p:cNvGrpSpPr>
                    <a:grpSpLocks/>
                  </p:cNvGrpSpPr>
                  <p:nvPr/>
                </p:nvGrpSpPr>
                <p:grpSpPr bwMode="auto">
                  <a:xfrm>
                    <a:off x="2430" y="3103"/>
                    <a:ext cx="1539" cy="613"/>
                    <a:chOff x="2430" y="3103"/>
                    <a:chExt cx="1539" cy="613"/>
                  </a:xfrm>
                </p:grpSpPr>
                <p:sp>
                  <p:nvSpPr>
                    <p:cNvPr id="282801" name="AutoShape 177">
                      <a:extLst>
                        <a:ext uri="{FF2B5EF4-FFF2-40B4-BE49-F238E27FC236}">
                          <a16:creationId xmlns:a16="http://schemas.microsoft.com/office/drawing/2014/main" id="{01296280-E54E-A245-9362-BF35BD696D80}"/>
                        </a:ext>
                      </a:extLst>
                    </p:cNvPr>
                    <p:cNvSpPr>
                      <a:spLocks noChangeArrowheads="1"/>
                    </p:cNvSpPr>
                    <p:nvPr/>
                  </p:nvSpPr>
                  <p:spPr bwMode="auto">
                    <a:xfrm>
                      <a:off x="2430" y="3103"/>
                      <a:ext cx="1264" cy="613"/>
                    </a:xfrm>
                    <a:prstGeom prst="roundRect">
                      <a:avLst>
                        <a:gd name="adj" fmla="val 16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802" name="Group 178">
                      <a:extLst>
                        <a:ext uri="{FF2B5EF4-FFF2-40B4-BE49-F238E27FC236}">
                          <a16:creationId xmlns:a16="http://schemas.microsoft.com/office/drawing/2014/main" id="{AE871B4C-B946-F441-A267-314AC0594400}"/>
                        </a:ext>
                      </a:extLst>
                    </p:cNvPr>
                    <p:cNvGrpSpPr>
                      <a:grpSpLocks/>
                    </p:cNvGrpSpPr>
                    <p:nvPr/>
                  </p:nvGrpSpPr>
                  <p:grpSpPr bwMode="auto">
                    <a:xfrm>
                      <a:off x="2430" y="3103"/>
                      <a:ext cx="1539" cy="600"/>
                      <a:chOff x="2430" y="3103"/>
                      <a:chExt cx="1539" cy="600"/>
                    </a:xfrm>
                  </p:grpSpPr>
                  <p:sp>
                    <p:nvSpPr>
                      <p:cNvPr id="282803" name="AutoShape 179">
                        <a:extLst>
                          <a:ext uri="{FF2B5EF4-FFF2-40B4-BE49-F238E27FC236}">
                            <a16:creationId xmlns:a16="http://schemas.microsoft.com/office/drawing/2014/main" id="{A99CD10E-3A0B-6042-9B24-86E21712F85D}"/>
                          </a:ext>
                        </a:extLst>
                      </p:cNvPr>
                      <p:cNvSpPr>
                        <a:spLocks noChangeArrowheads="1"/>
                      </p:cNvSpPr>
                      <p:nvPr/>
                    </p:nvSpPr>
                    <p:spPr bwMode="auto">
                      <a:xfrm>
                        <a:off x="2430" y="3103"/>
                        <a:ext cx="1249" cy="600"/>
                      </a:xfrm>
                      <a:prstGeom prst="roundRect">
                        <a:avLst>
                          <a:gd name="adj" fmla="val 1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804" name="Group 180">
                        <a:extLst>
                          <a:ext uri="{FF2B5EF4-FFF2-40B4-BE49-F238E27FC236}">
                            <a16:creationId xmlns:a16="http://schemas.microsoft.com/office/drawing/2014/main" id="{429F5FAC-58EA-2F45-94BF-11F316D0E42B}"/>
                          </a:ext>
                        </a:extLst>
                      </p:cNvPr>
                      <p:cNvGrpSpPr>
                        <a:grpSpLocks/>
                      </p:cNvGrpSpPr>
                      <p:nvPr/>
                    </p:nvGrpSpPr>
                    <p:grpSpPr bwMode="auto">
                      <a:xfrm>
                        <a:off x="2430" y="3103"/>
                        <a:ext cx="1539" cy="587"/>
                        <a:chOff x="2430" y="3103"/>
                        <a:chExt cx="1539" cy="587"/>
                      </a:xfrm>
                    </p:grpSpPr>
                    <p:sp>
                      <p:nvSpPr>
                        <p:cNvPr id="282805" name="AutoShape 181">
                          <a:extLst>
                            <a:ext uri="{FF2B5EF4-FFF2-40B4-BE49-F238E27FC236}">
                              <a16:creationId xmlns:a16="http://schemas.microsoft.com/office/drawing/2014/main" id="{7B207577-93EA-0F49-AD64-03B22203007C}"/>
                            </a:ext>
                          </a:extLst>
                        </p:cNvPr>
                        <p:cNvSpPr>
                          <a:spLocks noChangeArrowheads="1"/>
                        </p:cNvSpPr>
                        <p:nvPr/>
                      </p:nvSpPr>
                      <p:spPr bwMode="auto">
                        <a:xfrm>
                          <a:off x="2430" y="3103"/>
                          <a:ext cx="1237" cy="587"/>
                        </a:xfrm>
                        <a:prstGeom prst="roundRect">
                          <a:avLst>
                            <a:gd name="adj" fmla="val 1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806" name="Group 182">
                          <a:extLst>
                            <a:ext uri="{FF2B5EF4-FFF2-40B4-BE49-F238E27FC236}">
                              <a16:creationId xmlns:a16="http://schemas.microsoft.com/office/drawing/2014/main" id="{30C02299-03D6-EC45-94B9-ADE82F5C95E4}"/>
                            </a:ext>
                          </a:extLst>
                        </p:cNvPr>
                        <p:cNvGrpSpPr>
                          <a:grpSpLocks/>
                        </p:cNvGrpSpPr>
                        <p:nvPr/>
                      </p:nvGrpSpPr>
                      <p:grpSpPr bwMode="auto">
                        <a:xfrm>
                          <a:off x="2430" y="3103"/>
                          <a:ext cx="1539" cy="577"/>
                          <a:chOff x="2430" y="3103"/>
                          <a:chExt cx="1539" cy="577"/>
                        </a:xfrm>
                      </p:grpSpPr>
                      <p:sp>
                        <p:nvSpPr>
                          <p:cNvPr id="282807" name="AutoShape 183">
                            <a:extLst>
                              <a:ext uri="{FF2B5EF4-FFF2-40B4-BE49-F238E27FC236}">
                                <a16:creationId xmlns:a16="http://schemas.microsoft.com/office/drawing/2014/main" id="{944B7BD1-A4B5-5D40-B489-4876CE971ECB}"/>
                              </a:ext>
                            </a:extLst>
                          </p:cNvPr>
                          <p:cNvSpPr>
                            <a:spLocks noChangeArrowheads="1"/>
                          </p:cNvSpPr>
                          <p:nvPr/>
                        </p:nvSpPr>
                        <p:spPr bwMode="auto">
                          <a:xfrm>
                            <a:off x="2430" y="3103"/>
                            <a:ext cx="1226" cy="577"/>
                          </a:xfrm>
                          <a:prstGeom prst="roundRect">
                            <a:avLst>
                              <a:gd name="adj" fmla="val 171"/>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808" name="Group 184">
                            <a:extLst>
                              <a:ext uri="{FF2B5EF4-FFF2-40B4-BE49-F238E27FC236}">
                                <a16:creationId xmlns:a16="http://schemas.microsoft.com/office/drawing/2014/main" id="{118A1612-66A4-4648-BBC5-F7585F8737C1}"/>
                              </a:ext>
                            </a:extLst>
                          </p:cNvPr>
                          <p:cNvGrpSpPr>
                            <a:grpSpLocks/>
                          </p:cNvGrpSpPr>
                          <p:nvPr/>
                        </p:nvGrpSpPr>
                        <p:grpSpPr bwMode="auto">
                          <a:xfrm>
                            <a:off x="2430" y="3103"/>
                            <a:ext cx="1539" cy="566"/>
                            <a:chOff x="2430" y="3103"/>
                            <a:chExt cx="1539" cy="566"/>
                          </a:xfrm>
                        </p:grpSpPr>
                        <p:sp>
                          <p:nvSpPr>
                            <p:cNvPr id="282809" name="AutoShape 185">
                              <a:extLst>
                                <a:ext uri="{FF2B5EF4-FFF2-40B4-BE49-F238E27FC236}">
                                  <a16:creationId xmlns:a16="http://schemas.microsoft.com/office/drawing/2014/main" id="{34215B1C-D5BB-C748-A205-12AC5C7BA5B6}"/>
                                </a:ext>
                              </a:extLst>
                            </p:cNvPr>
                            <p:cNvSpPr>
                              <a:spLocks noChangeArrowheads="1"/>
                            </p:cNvSpPr>
                            <p:nvPr/>
                          </p:nvSpPr>
                          <p:spPr bwMode="auto">
                            <a:xfrm>
                              <a:off x="2430" y="3103"/>
                              <a:ext cx="1215" cy="566"/>
                            </a:xfrm>
                            <a:prstGeom prst="roundRect">
                              <a:avLst>
                                <a:gd name="adj" fmla="val 176"/>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810" name="Group 186">
                              <a:extLst>
                                <a:ext uri="{FF2B5EF4-FFF2-40B4-BE49-F238E27FC236}">
                                  <a16:creationId xmlns:a16="http://schemas.microsoft.com/office/drawing/2014/main" id="{EF675C86-18E6-2443-AD6E-D691C1401A1D}"/>
                                </a:ext>
                              </a:extLst>
                            </p:cNvPr>
                            <p:cNvGrpSpPr>
                              <a:grpSpLocks/>
                            </p:cNvGrpSpPr>
                            <p:nvPr/>
                          </p:nvGrpSpPr>
                          <p:grpSpPr bwMode="auto">
                            <a:xfrm>
                              <a:off x="2430" y="3103"/>
                              <a:ext cx="1539" cy="564"/>
                              <a:chOff x="2430" y="3103"/>
                              <a:chExt cx="1539" cy="564"/>
                            </a:xfrm>
                          </p:grpSpPr>
                          <p:sp>
                            <p:nvSpPr>
                              <p:cNvPr id="282811" name="AutoShape 187">
                                <a:extLst>
                                  <a:ext uri="{FF2B5EF4-FFF2-40B4-BE49-F238E27FC236}">
                                    <a16:creationId xmlns:a16="http://schemas.microsoft.com/office/drawing/2014/main" id="{CB88C95F-8750-BA4D-A581-4BCC4B1A072F}"/>
                                  </a:ext>
                                </a:extLst>
                              </p:cNvPr>
                              <p:cNvSpPr>
                                <a:spLocks noChangeArrowheads="1"/>
                              </p:cNvSpPr>
                              <p:nvPr/>
                            </p:nvSpPr>
                            <p:spPr bwMode="auto">
                              <a:xfrm>
                                <a:off x="2430" y="3103"/>
                                <a:ext cx="1204" cy="556"/>
                              </a:xfrm>
                              <a:prstGeom prst="roundRect">
                                <a:avLst>
                                  <a:gd name="adj" fmla="val 176"/>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812" name="Group 188">
                                <a:extLst>
                                  <a:ext uri="{FF2B5EF4-FFF2-40B4-BE49-F238E27FC236}">
                                    <a16:creationId xmlns:a16="http://schemas.microsoft.com/office/drawing/2014/main" id="{AA86A0AB-7FEE-7A4F-8FE4-FA35E5CD3816}"/>
                                  </a:ext>
                                </a:extLst>
                              </p:cNvPr>
                              <p:cNvGrpSpPr>
                                <a:grpSpLocks/>
                              </p:cNvGrpSpPr>
                              <p:nvPr/>
                            </p:nvGrpSpPr>
                            <p:grpSpPr bwMode="auto">
                              <a:xfrm>
                                <a:off x="2430" y="3103"/>
                                <a:ext cx="1539" cy="564"/>
                                <a:chOff x="2430" y="3103"/>
                                <a:chExt cx="1539" cy="564"/>
                              </a:xfrm>
                            </p:grpSpPr>
                            <p:sp>
                              <p:nvSpPr>
                                <p:cNvPr id="282813" name="AutoShape 189">
                                  <a:extLst>
                                    <a:ext uri="{FF2B5EF4-FFF2-40B4-BE49-F238E27FC236}">
                                      <a16:creationId xmlns:a16="http://schemas.microsoft.com/office/drawing/2014/main" id="{2874198E-7B18-C74F-82DA-9531BA5B2A71}"/>
                                    </a:ext>
                                  </a:extLst>
                                </p:cNvPr>
                                <p:cNvSpPr>
                                  <a:spLocks noChangeArrowheads="1"/>
                                </p:cNvSpPr>
                                <p:nvPr/>
                              </p:nvSpPr>
                              <p:spPr bwMode="auto">
                                <a:xfrm>
                                  <a:off x="2430" y="3103"/>
                                  <a:ext cx="1195" cy="548"/>
                                </a:xfrm>
                                <a:prstGeom prst="roundRect">
                                  <a:avLst>
                                    <a:gd name="adj" fmla="val 181"/>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814" name="Group 190">
                                  <a:extLst>
                                    <a:ext uri="{FF2B5EF4-FFF2-40B4-BE49-F238E27FC236}">
                                      <a16:creationId xmlns:a16="http://schemas.microsoft.com/office/drawing/2014/main" id="{C7EB152D-064B-5045-A56A-96A50C0E0A87}"/>
                                    </a:ext>
                                  </a:extLst>
                                </p:cNvPr>
                                <p:cNvGrpSpPr>
                                  <a:grpSpLocks/>
                                </p:cNvGrpSpPr>
                                <p:nvPr/>
                              </p:nvGrpSpPr>
                              <p:grpSpPr bwMode="auto">
                                <a:xfrm>
                                  <a:off x="2430" y="3103"/>
                                  <a:ext cx="1539" cy="564"/>
                                  <a:chOff x="2430" y="3103"/>
                                  <a:chExt cx="1539" cy="564"/>
                                </a:xfrm>
                              </p:grpSpPr>
                              <p:sp>
                                <p:nvSpPr>
                                  <p:cNvPr id="282815" name="AutoShape 191">
                                    <a:extLst>
                                      <a:ext uri="{FF2B5EF4-FFF2-40B4-BE49-F238E27FC236}">
                                        <a16:creationId xmlns:a16="http://schemas.microsoft.com/office/drawing/2014/main" id="{543EBB6E-2867-8F4A-AB7B-0A9E1AFE9BA3}"/>
                                      </a:ext>
                                    </a:extLst>
                                  </p:cNvPr>
                                  <p:cNvSpPr>
                                    <a:spLocks noChangeArrowheads="1"/>
                                  </p:cNvSpPr>
                                  <p:nvPr/>
                                </p:nvSpPr>
                                <p:spPr bwMode="auto">
                                  <a:xfrm>
                                    <a:off x="2430" y="3103"/>
                                    <a:ext cx="1187" cy="539"/>
                                  </a:xfrm>
                                  <a:prstGeom prst="roundRect">
                                    <a:avLst>
                                      <a:gd name="adj" fmla="val 18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816" name="Group 192">
                                    <a:extLst>
                                      <a:ext uri="{FF2B5EF4-FFF2-40B4-BE49-F238E27FC236}">
                                        <a16:creationId xmlns:a16="http://schemas.microsoft.com/office/drawing/2014/main" id="{377DD4FF-2C52-DD4F-AFC7-F9BE4A1F21DE}"/>
                                      </a:ext>
                                    </a:extLst>
                                  </p:cNvPr>
                                  <p:cNvGrpSpPr>
                                    <a:grpSpLocks/>
                                  </p:cNvGrpSpPr>
                                  <p:nvPr/>
                                </p:nvGrpSpPr>
                                <p:grpSpPr bwMode="auto">
                                  <a:xfrm>
                                    <a:off x="2430" y="3103"/>
                                    <a:ext cx="1539" cy="564"/>
                                    <a:chOff x="2430" y="3103"/>
                                    <a:chExt cx="1539" cy="564"/>
                                  </a:xfrm>
                                </p:grpSpPr>
                                <p:sp>
                                  <p:nvSpPr>
                                    <p:cNvPr id="282817" name="AutoShape 193">
                                      <a:extLst>
                                        <a:ext uri="{FF2B5EF4-FFF2-40B4-BE49-F238E27FC236}">
                                          <a16:creationId xmlns:a16="http://schemas.microsoft.com/office/drawing/2014/main" id="{4AA1A916-71D8-3643-9445-350420437FC8}"/>
                                        </a:ext>
                                      </a:extLst>
                                    </p:cNvPr>
                                    <p:cNvSpPr>
                                      <a:spLocks noChangeArrowheads="1"/>
                                    </p:cNvSpPr>
                                    <p:nvPr/>
                                  </p:nvSpPr>
                                  <p:spPr bwMode="auto">
                                    <a:xfrm>
                                      <a:off x="2430" y="3103"/>
                                      <a:ext cx="1181" cy="533"/>
                                    </a:xfrm>
                                    <a:prstGeom prst="roundRect">
                                      <a:avLst>
                                        <a:gd name="adj" fmla="val 18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818" name="Group 194">
                                      <a:extLst>
                                        <a:ext uri="{FF2B5EF4-FFF2-40B4-BE49-F238E27FC236}">
                                          <a16:creationId xmlns:a16="http://schemas.microsoft.com/office/drawing/2014/main" id="{FE3D951D-0B1B-4441-B876-17C2A26947CF}"/>
                                        </a:ext>
                                      </a:extLst>
                                    </p:cNvPr>
                                    <p:cNvGrpSpPr>
                                      <a:grpSpLocks/>
                                    </p:cNvGrpSpPr>
                                    <p:nvPr/>
                                  </p:nvGrpSpPr>
                                  <p:grpSpPr bwMode="auto">
                                    <a:xfrm>
                                      <a:off x="2430" y="3103"/>
                                      <a:ext cx="1539" cy="564"/>
                                      <a:chOff x="2430" y="3103"/>
                                      <a:chExt cx="1539" cy="564"/>
                                    </a:xfrm>
                                  </p:grpSpPr>
                                  <p:sp>
                                    <p:nvSpPr>
                                      <p:cNvPr id="282819" name="AutoShape 195">
                                        <a:extLst>
                                          <a:ext uri="{FF2B5EF4-FFF2-40B4-BE49-F238E27FC236}">
                                            <a16:creationId xmlns:a16="http://schemas.microsoft.com/office/drawing/2014/main" id="{D5C6CFE1-05BA-FF4F-A3F1-FD6FC096435F}"/>
                                          </a:ext>
                                        </a:extLst>
                                      </p:cNvPr>
                                      <p:cNvSpPr>
                                        <a:spLocks noChangeArrowheads="1"/>
                                      </p:cNvSpPr>
                                      <p:nvPr/>
                                    </p:nvSpPr>
                                    <p:spPr bwMode="auto">
                                      <a:xfrm>
                                        <a:off x="2430" y="3103"/>
                                        <a:ext cx="1175" cy="526"/>
                                      </a:xfrm>
                                      <a:prstGeom prst="roundRect">
                                        <a:avLst>
                                          <a:gd name="adj" fmla="val 19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820" name="Group 196">
                                        <a:extLst>
                                          <a:ext uri="{FF2B5EF4-FFF2-40B4-BE49-F238E27FC236}">
                                            <a16:creationId xmlns:a16="http://schemas.microsoft.com/office/drawing/2014/main" id="{9BE89999-F980-1343-96C1-3EF1471A41B4}"/>
                                          </a:ext>
                                        </a:extLst>
                                      </p:cNvPr>
                                      <p:cNvGrpSpPr>
                                        <a:grpSpLocks/>
                                      </p:cNvGrpSpPr>
                                      <p:nvPr/>
                                    </p:nvGrpSpPr>
                                    <p:grpSpPr bwMode="auto">
                                      <a:xfrm>
                                        <a:off x="2430" y="3103"/>
                                        <a:ext cx="1539" cy="564"/>
                                        <a:chOff x="2430" y="3103"/>
                                        <a:chExt cx="1539" cy="564"/>
                                      </a:xfrm>
                                    </p:grpSpPr>
                                    <p:sp>
                                      <p:nvSpPr>
                                        <p:cNvPr id="282821" name="AutoShape 197">
                                          <a:extLst>
                                            <a:ext uri="{FF2B5EF4-FFF2-40B4-BE49-F238E27FC236}">
                                              <a16:creationId xmlns:a16="http://schemas.microsoft.com/office/drawing/2014/main" id="{D012C376-6D99-E244-AC51-1A4D30B4FEFF}"/>
                                            </a:ext>
                                          </a:extLst>
                                        </p:cNvPr>
                                        <p:cNvSpPr>
                                          <a:spLocks noChangeArrowheads="1"/>
                                        </p:cNvSpPr>
                                        <p:nvPr/>
                                      </p:nvSpPr>
                                      <p:spPr bwMode="auto">
                                        <a:xfrm>
                                          <a:off x="2430" y="3103"/>
                                          <a:ext cx="1169" cy="523"/>
                                        </a:xfrm>
                                        <a:prstGeom prst="roundRect">
                                          <a:avLst>
                                            <a:gd name="adj" fmla="val 19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822" name="Group 198">
                                          <a:extLst>
                                            <a:ext uri="{FF2B5EF4-FFF2-40B4-BE49-F238E27FC236}">
                                              <a16:creationId xmlns:a16="http://schemas.microsoft.com/office/drawing/2014/main" id="{DEBD2ACF-C166-FE4C-BDA5-A677475A7405}"/>
                                            </a:ext>
                                          </a:extLst>
                                        </p:cNvPr>
                                        <p:cNvGrpSpPr>
                                          <a:grpSpLocks/>
                                        </p:cNvGrpSpPr>
                                        <p:nvPr/>
                                      </p:nvGrpSpPr>
                                      <p:grpSpPr bwMode="auto">
                                        <a:xfrm>
                                          <a:off x="2430" y="3103"/>
                                          <a:ext cx="1539" cy="564"/>
                                          <a:chOff x="2430" y="3103"/>
                                          <a:chExt cx="1539" cy="564"/>
                                        </a:xfrm>
                                      </p:grpSpPr>
                                      <p:sp>
                                        <p:nvSpPr>
                                          <p:cNvPr id="282823" name="AutoShape 199">
                                            <a:extLst>
                                              <a:ext uri="{FF2B5EF4-FFF2-40B4-BE49-F238E27FC236}">
                                                <a16:creationId xmlns:a16="http://schemas.microsoft.com/office/drawing/2014/main" id="{D44D2BCD-B38D-1E46-B33A-9DCF7E4AC35B}"/>
                                              </a:ext>
                                            </a:extLst>
                                          </p:cNvPr>
                                          <p:cNvSpPr>
                                            <a:spLocks noChangeArrowheads="1"/>
                                          </p:cNvSpPr>
                                          <p:nvPr/>
                                        </p:nvSpPr>
                                        <p:spPr bwMode="auto">
                                          <a:xfrm>
                                            <a:off x="2430" y="3103"/>
                                            <a:ext cx="1164" cy="519"/>
                                          </a:xfrm>
                                          <a:prstGeom prst="roundRect">
                                            <a:avLst>
                                              <a:gd name="adj" fmla="val 19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824" name="Group 200">
                                            <a:extLst>
                                              <a:ext uri="{FF2B5EF4-FFF2-40B4-BE49-F238E27FC236}">
                                                <a16:creationId xmlns:a16="http://schemas.microsoft.com/office/drawing/2014/main" id="{172133CB-A4D9-7447-82EC-AFD5A241A884}"/>
                                              </a:ext>
                                            </a:extLst>
                                          </p:cNvPr>
                                          <p:cNvGrpSpPr>
                                            <a:grpSpLocks/>
                                          </p:cNvGrpSpPr>
                                          <p:nvPr/>
                                        </p:nvGrpSpPr>
                                        <p:grpSpPr bwMode="auto">
                                          <a:xfrm>
                                            <a:off x="2430" y="3103"/>
                                            <a:ext cx="1539" cy="564"/>
                                            <a:chOff x="2430" y="3103"/>
                                            <a:chExt cx="1539" cy="564"/>
                                          </a:xfrm>
                                        </p:grpSpPr>
                                        <p:sp>
                                          <p:nvSpPr>
                                            <p:cNvPr id="282825" name="AutoShape 201">
                                              <a:extLst>
                                                <a:ext uri="{FF2B5EF4-FFF2-40B4-BE49-F238E27FC236}">
                                                  <a16:creationId xmlns:a16="http://schemas.microsoft.com/office/drawing/2014/main" id="{94333434-4195-4B4B-93FD-6CC013EBF401}"/>
                                                </a:ext>
                                              </a:extLst>
                                            </p:cNvPr>
                                            <p:cNvSpPr>
                                              <a:spLocks noChangeArrowheads="1"/>
                                            </p:cNvSpPr>
                                            <p:nvPr/>
                                          </p:nvSpPr>
                                          <p:spPr bwMode="auto">
                                            <a:xfrm>
                                              <a:off x="2430" y="3103"/>
                                              <a:ext cx="1162" cy="515"/>
                                            </a:xfrm>
                                            <a:prstGeom prst="roundRect">
                                              <a:avLst>
                                                <a:gd name="adj" fmla="val 19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826" name="Group 202">
                                              <a:extLst>
                                                <a:ext uri="{FF2B5EF4-FFF2-40B4-BE49-F238E27FC236}">
                                                  <a16:creationId xmlns:a16="http://schemas.microsoft.com/office/drawing/2014/main" id="{2E484C78-C4B2-D342-AA21-D1CAA5726686}"/>
                                                </a:ext>
                                              </a:extLst>
                                            </p:cNvPr>
                                            <p:cNvGrpSpPr>
                                              <a:grpSpLocks/>
                                            </p:cNvGrpSpPr>
                                            <p:nvPr/>
                                          </p:nvGrpSpPr>
                                          <p:grpSpPr bwMode="auto">
                                            <a:xfrm>
                                              <a:off x="2430" y="3103"/>
                                              <a:ext cx="1539" cy="564"/>
                                              <a:chOff x="2430" y="3103"/>
                                              <a:chExt cx="1539" cy="564"/>
                                            </a:xfrm>
                                          </p:grpSpPr>
                                          <p:sp>
                                            <p:nvSpPr>
                                              <p:cNvPr id="282827" name="AutoShape 203">
                                                <a:extLst>
                                                  <a:ext uri="{FF2B5EF4-FFF2-40B4-BE49-F238E27FC236}">
                                                    <a16:creationId xmlns:a16="http://schemas.microsoft.com/office/drawing/2014/main" id="{1995D37B-F5A1-3148-8160-8FC773F554E9}"/>
                                                  </a:ext>
                                                </a:extLst>
                                              </p:cNvPr>
                                              <p:cNvSpPr>
                                                <a:spLocks noChangeArrowheads="1"/>
                                              </p:cNvSpPr>
                                              <p:nvPr/>
                                            </p:nvSpPr>
                                            <p:spPr bwMode="auto">
                                              <a:xfrm>
                                                <a:off x="2430" y="3103"/>
                                                <a:ext cx="1160" cy="513"/>
                                              </a:xfrm>
                                              <a:prstGeom prst="roundRect">
                                                <a:avLst>
                                                  <a:gd name="adj" fmla="val 19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828" name="Group 204">
                                                <a:extLst>
                                                  <a:ext uri="{FF2B5EF4-FFF2-40B4-BE49-F238E27FC236}">
                                                    <a16:creationId xmlns:a16="http://schemas.microsoft.com/office/drawing/2014/main" id="{246B1727-5F0A-ED4B-B506-DF588A8BA154}"/>
                                                  </a:ext>
                                                </a:extLst>
                                              </p:cNvPr>
                                              <p:cNvGrpSpPr>
                                                <a:grpSpLocks/>
                                              </p:cNvGrpSpPr>
                                              <p:nvPr/>
                                            </p:nvGrpSpPr>
                                            <p:grpSpPr bwMode="auto">
                                              <a:xfrm>
                                                <a:off x="2430" y="3103"/>
                                                <a:ext cx="1539" cy="564"/>
                                                <a:chOff x="2430" y="3103"/>
                                                <a:chExt cx="1539" cy="564"/>
                                              </a:xfrm>
                                            </p:grpSpPr>
                                            <p:sp>
                                              <p:nvSpPr>
                                                <p:cNvPr id="282829" name="AutoShape 205">
                                                  <a:extLst>
                                                    <a:ext uri="{FF2B5EF4-FFF2-40B4-BE49-F238E27FC236}">
                                                      <a16:creationId xmlns:a16="http://schemas.microsoft.com/office/drawing/2014/main" id="{145CBAF2-0EC5-E545-85E7-73B55802F93E}"/>
                                                    </a:ext>
                                                  </a:extLst>
                                                </p:cNvPr>
                                                <p:cNvSpPr>
                                                  <a:spLocks noChangeArrowheads="1"/>
                                                </p:cNvSpPr>
                                                <p:nvPr/>
                                              </p:nvSpPr>
                                              <p:spPr bwMode="auto">
                                                <a:xfrm>
                                                  <a:off x="2430" y="3103"/>
                                                  <a:ext cx="1158" cy="511"/>
                                                </a:xfrm>
                                                <a:prstGeom prst="roundRect">
                                                  <a:avLst>
                                                    <a:gd name="adj" fmla="val 19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grpSp>
                                              <p:nvGrpSpPr>
                                                <p:cNvPr id="282830" name="Group 206">
                                                  <a:extLst>
                                                    <a:ext uri="{FF2B5EF4-FFF2-40B4-BE49-F238E27FC236}">
                                                      <a16:creationId xmlns:a16="http://schemas.microsoft.com/office/drawing/2014/main" id="{B045AEF8-8862-EB41-8602-C602302310CD}"/>
                                                    </a:ext>
                                                  </a:extLst>
                                                </p:cNvPr>
                                                <p:cNvGrpSpPr>
                                                  <a:grpSpLocks/>
                                                </p:cNvGrpSpPr>
                                                <p:nvPr/>
                                              </p:nvGrpSpPr>
                                              <p:grpSpPr bwMode="auto">
                                                <a:xfrm>
                                                  <a:off x="2430" y="3103"/>
                                                  <a:ext cx="1539" cy="564"/>
                                                  <a:chOff x="2430" y="3103"/>
                                                  <a:chExt cx="1539" cy="564"/>
                                                </a:xfrm>
                                              </p:grpSpPr>
                                              <p:sp>
                                                <p:nvSpPr>
                                                  <p:cNvPr id="282831" name="AutoShape 207">
                                                    <a:extLst>
                                                      <a:ext uri="{FF2B5EF4-FFF2-40B4-BE49-F238E27FC236}">
                                                        <a16:creationId xmlns:a16="http://schemas.microsoft.com/office/drawing/2014/main" id="{8F6AD6FA-D4E6-4B4B-A83B-4676FC3D4854}"/>
                                                      </a:ext>
                                                    </a:extLst>
                                                  </p:cNvPr>
                                                  <p:cNvSpPr>
                                                    <a:spLocks noChangeArrowheads="1"/>
                                                  </p:cNvSpPr>
                                                  <p:nvPr/>
                                                </p:nvSpPr>
                                                <p:spPr bwMode="auto">
                                                  <a:xfrm>
                                                    <a:off x="2430" y="3103"/>
                                                    <a:ext cx="1158" cy="511"/>
                                                  </a:xfrm>
                                                  <a:prstGeom prst="roundRect">
                                                    <a:avLst>
                                                      <a:gd name="adj" fmla="val 19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BE"/>
                                                  </a:p>
                                                </p:txBody>
                                              </p:sp>
                                              <p:sp>
                                                <p:nvSpPr>
                                                  <p:cNvPr id="282832" name="AutoShape 208">
                                                    <a:extLst>
                                                      <a:ext uri="{FF2B5EF4-FFF2-40B4-BE49-F238E27FC236}">
                                                        <a16:creationId xmlns:a16="http://schemas.microsoft.com/office/drawing/2014/main" id="{7965FB5C-3457-9B4C-BFBB-AF9D860CEBC9}"/>
                                                      </a:ext>
                                                    </a:extLst>
                                                  </p:cNvPr>
                                                  <p:cNvSpPr>
                                                    <a:spLocks noChangeArrowheads="1"/>
                                                  </p:cNvSpPr>
                                                  <p:nvPr/>
                                                </p:nvSpPr>
                                                <p:spPr bwMode="auto">
                                                  <a:xfrm>
                                                    <a:off x="2431" y="3103"/>
                                                    <a:ext cx="1538" cy="564"/>
                                                  </a:xfrm>
                                                  <a:prstGeom prst="roundRect">
                                                    <a:avLst>
                                                      <a:gd name="adj" fmla="val 19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1pPr>
                                                    <a:lvl2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2pPr>
                                                    <a:lvl3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3pPr>
                                                    <a:lvl4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4pPr>
                                                    <a:lvl5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5pPr>
                                                    <a:lvl6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6pPr>
                                                    <a:lvl7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7pPr>
                                                    <a:lvl8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8pPr>
                                                    <a:lvl9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9pPr>
                                                  </a:lstStyle>
                                                  <a:p>
                                                    <a:pPr eaLnBrk="1" hangingPunct="1">
                                                      <a:lnSpc>
                                                        <a:spcPts val="2013"/>
                                                      </a:lnSpc>
                                                      <a:buClr>
                                                        <a:srgbClr val="1E4192"/>
                                                      </a:buClr>
                                                      <a:buSzPct val="100000"/>
                                                      <a:buFont typeface="GE Inspira" pitchFamily="34" charset="0"/>
                                                      <a:buChar char="•"/>
                                                    </a:pPr>
                                                    <a:r>
                                                      <a:rPr lang="fr-FR" altLang="nl-BE" sz="2000" b="0">
                                                        <a:solidFill>
                                                          <a:srgbClr val="1E4192"/>
                                                        </a:solidFill>
                                                        <a:latin typeface="GE Inspira" pitchFamily="34" charset="0"/>
                                                      </a:rPr>
                                                      <a:t>“Ik las …”</a:t>
                                                    </a:r>
                                                  </a:p>
                                                  <a:p>
                                                    <a:pPr eaLnBrk="1" hangingPunct="1">
                                                      <a:lnSpc>
                                                        <a:spcPts val="4300"/>
                                                      </a:lnSpc>
                                                      <a:buClr>
                                                        <a:srgbClr val="1E4192"/>
                                                      </a:buClr>
                                                      <a:buSzPct val="100000"/>
                                                      <a:buFont typeface="GE Inspira" pitchFamily="34" charset="0"/>
                                                      <a:buChar char="•"/>
                                                    </a:pPr>
                                                    <a:r>
                                                      <a:rPr lang="fr-FR" altLang="nl-BE" sz="2000" b="0">
                                                        <a:solidFill>
                                                          <a:srgbClr val="1E4192"/>
                                                        </a:solidFill>
                                                        <a:latin typeface="GE Inspira" pitchFamily="34" charset="0"/>
                                                      </a:rPr>
                                                      <a:t>“Ik observeerde …”</a:t>
                                                    </a:r>
                                                  </a:p>
                                                </p:txBody>
                                              </p:sp>
                                            </p:grpSp>
                                          </p:grpSp>
                                        </p:grpSp>
                                      </p:grpSp>
                                    </p:grpSp>
                                  </p:grpSp>
                                </p:grpSp>
                              </p:grpSp>
                            </p:grpSp>
                          </p:grpSp>
                        </p:grpSp>
                      </p:grpSp>
                    </p:grpSp>
                  </p:grpSp>
                </p:grpSp>
              </p:grpSp>
            </p:grpSp>
          </p:grpSp>
        </p:grpSp>
      </p:grpSp>
      <p:pic>
        <p:nvPicPr>
          <p:cNvPr id="282833" name="Picture 209">
            <a:extLst>
              <a:ext uri="{FF2B5EF4-FFF2-40B4-BE49-F238E27FC236}">
                <a16:creationId xmlns:a16="http://schemas.microsoft.com/office/drawing/2014/main" id="{B6E6722F-6E7E-8940-85A1-C5E34DF049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057400"/>
            <a:ext cx="2362200" cy="16621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282834" name="Picture 210">
            <a:extLst>
              <a:ext uri="{FF2B5EF4-FFF2-40B4-BE49-F238E27FC236}">
                <a16:creationId xmlns:a16="http://schemas.microsoft.com/office/drawing/2014/main" id="{8F96F5DC-9765-2140-B3ED-6237CDB88C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4343400"/>
            <a:ext cx="2819400" cy="16795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1973" name="Rectangle 5">
            <a:extLst>
              <a:ext uri="{FF2B5EF4-FFF2-40B4-BE49-F238E27FC236}">
                <a16:creationId xmlns:a16="http://schemas.microsoft.com/office/drawing/2014/main" id="{2B593EA5-232E-B54B-8F19-7D625ED0C64D}"/>
              </a:ext>
            </a:extLst>
          </p:cNvPr>
          <p:cNvSpPr>
            <a:spLocks noGrp="1" noChangeArrowheads="1"/>
          </p:cNvSpPr>
          <p:nvPr>
            <p:ph type="title"/>
          </p:nvPr>
        </p:nvSpPr>
        <p:spPr>
          <a:xfrm>
            <a:off x="1143000" y="152400"/>
            <a:ext cx="7772400" cy="762000"/>
          </a:xfrm>
        </p:spPr>
        <p:txBody>
          <a:bodyPr/>
          <a:lstStyle/>
          <a:p>
            <a:r>
              <a:rPr lang="nl-BE" altLang="nl-BE"/>
              <a:t>Kritiek ontvangen (2)</a:t>
            </a:r>
            <a:endParaRPr lang="nl-NL" altLang="nl-BE"/>
          </a:p>
        </p:txBody>
      </p:sp>
      <p:sp>
        <p:nvSpPr>
          <p:cNvPr id="211974" name="Rectangle 6">
            <a:extLst>
              <a:ext uri="{FF2B5EF4-FFF2-40B4-BE49-F238E27FC236}">
                <a16:creationId xmlns:a16="http://schemas.microsoft.com/office/drawing/2014/main" id="{49168A46-5E17-2B4B-8DDB-593646B38133}"/>
              </a:ext>
            </a:extLst>
          </p:cNvPr>
          <p:cNvSpPr>
            <a:spLocks noGrp="1" noChangeArrowheads="1"/>
          </p:cNvSpPr>
          <p:nvPr>
            <p:ph type="body" idx="1"/>
          </p:nvPr>
        </p:nvSpPr>
        <p:spPr/>
        <p:txBody>
          <a:bodyPr/>
          <a:lstStyle/>
          <a:p>
            <a:pPr marL="609600" indent="-609600" eaLnBrk="0" hangingPunct="0">
              <a:spcBef>
                <a:spcPct val="50000"/>
              </a:spcBef>
              <a:buFontTx/>
              <a:buAutoNum type="arabicPeriod"/>
            </a:pPr>
            <a:r>
              <a:rPr lang="nl-BE" altLang="nl-BE" sz="2800" b="1">
                <a:solidFill>
                  <a:srgbClr val="1E4B82"/>
                </a:solidFill>
              </a:rPr>
              <a:t>Zie kritiek als een kans om te leren.</a:t>
            </a:r>
          </a:p>
          <a:p>
            <a:pPr marL="609600" indent="-609600" eaLnBrk="0" hangingPunct="0">
              <a:spcBef>
                <a:spcPct val="50000"/>
              </a:spcBef>
              <a:buFontTx/>
              <a:buAutoNum type="arabicPeriod"/>
            </a:pPr>
            <a:r>
              <a:rPr lang="nl-NL" altLang="nl-BE" sz="2800" b="1">
                <a:solidFill>
                  <a:srgbClr val="1E4B82"/>
                </a:solidFill>
              </a:rPr>
              <a:t>Luister, verdedig je niet.</a:t>
            </a:r>
          </a:p>
          <a:p>
            <a:pPr marL="609600" indent="-609600" eaLnBrk="0" hangingPunct="0">
              <a:spcBef>
                <a:spcPct val="50000"/>
              </a:spcBef>
              <a:buFontTx/>
              <a:buAutoNum type="arabicPeriod"/>
            </a:pPr>
            <a:r>
              <a:rPr lang="nl-NL" altLang="nl-BE" sz="2800" b="1">
                <a:solidFill>
                  <a:srgbClr val="1E4B82"/>
                </a:solidFill>
              </a:rPr>
              <a:t>Vraag om verduidelijking.</a:t>
            </a:r>
          </a:p>
          <a:p>
            <a:pPr marL="609600" indent="-609600" eaLnBrk="0" hangingPunct="0">
              <a:spcBef>
                <a:spcPct val="50000"/>
              </a:spcBef>
              <a:buFontTx/>
              <a:buAutoNum type="arabicPeriod"/>
            </a:pPr>
            <a:r>
              <a:rPr lang="nl-NL" altLang="nl-BE" sz="2800" b="1">
                <a:solidFill>
                  <a:srgbClr val="1E4B82"/>
                </a:solidFill>
              </a:rPr>
              <a:t>Probeer uit te vinden wat de ander wil bereiken.</a:t>
            </a:r>
          </a:p>
          <a:p>
            <a:pPr marL="609600" indent="-609600" eaLnBrk="0" hangingPunct="0">
              <a:spcBef>
                <a:spcPct val="50000"/>
              </a:spcBef>
              <a:buFontTx/>
              <a:buAutoNum type="arabicPeriod"/>
            </a:pPr>
            <a:r>
              <a:rPr lang="nl-NL" altLang="nl-BE" sz="2800" b="1">
                <a:solidFill>
                  <a:srgbClr val="1E4B82"/>
                </a:solidFill>
              </a:rPr>
              <a:t>Laat merken dat u de kritiek begrepen hebt.</a:t>
            </a:r>
            <a:endParaRPr lang="nl-NL" altLang="nl-BE">
              <a:solidFill>
                <a:srgbClr val="1E4B82"/>
              </a:solidFill>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1974">
                                            <p:txEl>
                                              <p:pRg st="0" end="0"/>
                                            </p:txEl>
                                          </p:spTgt>
                                        </p:tgtEl>
                                        <p:attrNameLst>
                                          <p:attrName>style.visibility</p:attrName>
                                        </p:attrNameLst>
                                      </p:cBhvr>
                                      <p:to>
                                        <p:strVal val="visible"/>
                                      </p:to>
                                    </p:set>
                                    <p:anim calcmode="lin" valueType="num">
                                      <p:cBhvr additive="base">
                                        <p:cTn id="7" dur="500" fill="hold"/>
                                        <p:tgtEl>
                                          <p:spTgt spid="21197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197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OESJ.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1974">
                                            <p:txEl>
                                              <p:pRg st="1" end="1"/>
                                            </p:txEl>
                                          </p:spTgt>
                                        </p:tgtEl>
                                        <p:attrNameLst>
                                          <p:attrName>style.visibility</p:attrName>
                                        </p:attrNameLst>
                                      </p:cBhvr>
                                      <p:to>
                                        <p:strVal val="visible"/>
                                      </p:to>
                                    </p:set>
                                    <p:anim calcmode="lin" valueType="num">
                                      <p:cBhvr additive="base">
                                        <p:cTn id="13" dur="500" fill="hold"/>
                                        <p:tgtEl>
                                          <p:spTgt spid="21197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197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OESJ.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1974">
                                            <p:txEl>
                                              <p:pRg st="2" end="2"/>
                                            </p:txEl>
                                          </p:spTgt>
                                        </p:tgtEl>
                                        <p:attrNameLst>
                                          <p:attrName>style.visibility</p:attrName>
                                        </p:attrNameLst>
                                      </p:cBhvr>
                                      <p:to>
                                        <p:strVal val="visible"/>
                                      </p:to>
                                    </p:set>
                                    <p:anim calcmode="lin" valueType="num">
                                      <p:cBhvr additive="base">
                                        <p:cTn id="19" dur="500" fill="hold"/>
                                        <p:tgtEl>
                                          <p:spTgt spid="21197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1974">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OESJ.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1974">
                                            <p:txEl>
                                              <p:pRg st="3" end="3"/>
                                            </p:txEl>
                                          </p:spTgt>
                                        </p:tgtEl>
                                        <p:attrNameLst>
                                          <p:attrName>style.visibility</p:attrName>
                                        </p:attrNameLst>
                                      </p:cBhvr>
                                      <p:to>
                                        <p:strVal val="visible"/>
                                      </p:to>
                                    </p:set>
                                    <p:anim calcmode="lin" valueType="num">
                                      <p:cBhvr additive="base">
                                        <p:cTn id="25" dur="500" fill="hold"/>
                                        <p:tgtEl>
                                          <p:spTgt spid="21197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11974">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OESJ.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11974">
                                            <p:txEl>
                                              <p:pRg st="4" end="4"/>
                                            </p:txEl>
                                          </p:spTgt>
                                        </p:tgtEl>
                                        <p:attrNameLst>
                                          <p:attrName>style.visibility</p:attrName>
                                        </p:attrNameLst>
                                      </p:cBhvr>
                                      <p:to>
                                        <p:strVal val="visible"/>
                                      </p:to>
                                    </p:set>
                                    <p:anim calcmode="lin" valueType="num">
                                      <p:cBhvr additive="base">
                                        <p:cTn id="31" dur="500" fill="hold"/>
                                        <p:tgtEl>
                                          <p:spTgt spid="21197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11974">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OESJ.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4"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4021" name="Rectangle 5">
            <a:extLst>
              <a:ext uri="{FF2B5EF4-FFF2-40B4-BE49-F238E27FC236}">
                <a16:creationId xmlns:a16="http://schemas.microsoft.com/office/drawing/2014/main" id="{D45A0350-8724-0E47-917E-AB2295812F2D}"/>
              </a:ext>
            </a:extLst>
          </p:cNvPr>
          <p:cNvSpPr>
            <a:spLocks noGrp="1" noChangeArrowheads="1"/>
          </p:cNvSpPr>
          <p:nvPr>
            <p:ph type="title"/>
          </p:nvPr>
        </p:nvSpPr>
        <p:spPr>
          <a:xfrm>
            <a:off x="1143000" y="152400"/>
            <a:ext cx="7772400" cy="762000"/>
          </a:xfrm>
        </p:spPr>
        <p:txBody>
          <a:bodyPr/>
          <a:lstStyle/>
          <a:p>
            <a:r>
              <a:rPr lang="nl-BE" altLang="nl-BE"/>
              <a:t>Kritiek ontvangen (3)</a:t>
            </a:r>
            <a:endParaRPr lang="nl-NL" altLang="nl-BE"/>
          </a:p>
        </p:txBody>
      </p:sp>
      <p:sp>
        <p:nvSpPr>
          <p:cNvPr id="214022" name="Rectangle 6">
            <a:extLst>
              <a:ext uri="{FF2B5EF4-FFF2-40B4-BE49-F238E27FC236}">
                <a16:creationId xmlns:a16="http://schemas.microsoft.com/office/drawing/2014/main" id="{1BF5D6E5-82B2-414D-AF57-A5ED5E48818A}"/>
              </a:ext>
            </a:extLst>
          </p:cNvPr>
          <p:cNvSpPr>
            <a:spLocks noGrp="1" noChangeArrowheads="1"/>
          </p:cNvSpPr>
          <p:nvPr>
            <p:ph type="body" idx="1"/>
          </p:nvPr>
        </p:nvSpPr>
        <p:spPr/>
        <p:txBody>
          <a:bodyPr/>
          <a:lstStyle/>
          <a:p>
            <a:pPr marL="609600" indent="-609600" eaLnBrk="0" hangingPunct="0">
              <a:spcBef>
                <a:spcPct val="50000"/>
              </a:spcBef>
              <a:buClr>
                <a:srgbClr val="1E4B82"/>
              </a:buClr>
              <a:buFontTx/>
              <a:buAutoNum type="arabicPeriod" startAt="6"/>
            </a:pPr>
            <a:r>
              <a:rPr lang="nl-BE" altLang="nl-BE" sz="2800" b="1">
                <a:solidFill>
                  <a:srgbClr val="1E4B82"/>
                </a:solidFill>
              </a:rPr>
              <a:t>Je hoeft niet meteen met een oplossing te komen.</a:t>
            </a:r>
          </a:p>
          <a:p>
            <a:pPr marL="609600" indent="-609600" eaLnBrk="0" hangingPunct="0">
              <a:spcBef>
                <a:spcPct val="50000"/>
              </a:spcBef>
              <a:buClr>
                <a:srgbClr val="1E4B82"/>
              </a:buClr>
              <a:buFontTx/>
              <a:buAutoNum type="arabicPeriod" startAt="6"/>
            </a:pPr>
            <a:r>
              <a:rPr lang="nl-BE" altLang="nl-BE" sz="2800" b="1">
                <a:solidFill>
                  <a:srgbClr val="1E4B82"/>
                </a:solidFill>
              </a:rPr>
              <a:t>Bedank de kritiekgever voor de genomen moeite.</a:t>
            </a:r>
            <a:endParaRPr lang="nl-NL" altLang="nl-BE">
              <a:solidFill>
                <a:srgbClr val="1E4B82"/>
              </a:solidFill>
            </a:endParaRPr>
          </a:p>
          <a:p>
            <a:pPr marL="609600" indent="-609600">
              <a:buClr>
                <a:srgbClr val="1E4B82"/>
              </a:buClr>
              <a:buFontTx/>
              <a:buAutoNum type="arabicPeriod" startAt="6"/>
            </a:pPr>
            <a:endParaRPr lang="nl-NL" altLang="nl-BE">
              <a:solidFill>
                <a:srgbClr val="1E4B82"/>
              </a:solidFill>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4022">
                                            <p:txEl>
                                              <p:pRg st="0" end="0"/>
                                            </p:txEl>
                                          </p:spTgt>
                                        </p:tgtEl>
                                        <p:attrNameLst>
                                          <p:attrName>style.visibility</p:attrName>
                                        </p:attrNameLst>
                                      </p:cBhvr>
                                      <p:to>
                                        <p:strVal val="visible"/>
                                      </p:to>
                                    </p:set>
                                    <p:anim calcmode="lin" valueType="num">
                                      <p:cBhvr additive="base">
                                        <p:cTn id="7" dur="500" fill="hold"/>
                                        <p:tgtEl>
                                          <p:spTgt spid="21402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402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OESJ.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4022">
                                            <p:txEl>
                                              <p:pRg st="1" end="1"/>
                                            </p:txEl>
                                          </p:spTgt>
                                        </p:tgtEl>
                                        <p:attrNameLst>
                                          <p:attrName>style.visibility</p:attrName>
                                        </p:attrNameLst>
                                      </p:cBhvr>
                                      <p:to>
                                        <p:strVal val="visible"/>
                                      </p:to>
                                    </p:set>
                                    <p:anim calcmode="lin" valueType="num">
                                      <p:cBhvr additive="base">
                                        <p:cTn id="13" dur="500" fill="hold"/>
                                        <p:tgtEl>
                                          <p:spTgt spid="21402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4022">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OESJ.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2"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6069" name="Rectangle 5">
            <a:extLst>
              <a:ext uri="{FF2B5EF4-FFF2-40B4-BE49-F238E27FC236}">
                <a16:creationId xmlns:a16="http://schemas.microsoft.com/office/drawing/2014/main" id="{2A88871C-FBB5-4044-8DA5-B2E8CCFD1441}"/>
              </a:ext>
            </a:extLst>
          </p:cNvPr>
          <p:cNvSpPr>
            <a:spLocks noGrp="1" noChangeArrowheads="1"/>
          </p:cNvSpPr>
          <p:nvPr>
            <p:ph type="title"/>
          </p:nvPr>
        </p:nvSpPr>
        <p:spPr>
          <a:xfrm>
            <a:off x="1143000" y="152400"/>
            <a:ext cx="7772400" cy="762000"/>
          </a:xfrm>
        </p:spPr>
        <p:txBody>
          <a:bodyPr/>
          <a:lstStyle/>
          <a:p>
            <a:r>
              <a:rPr lang="nl-BE" altLang="nl-BE"/>
              <a:t>Complimenten </a:t>
            </a:r>
            <a:endParaRPr lang="nl-NL" altLang="nl-BE"/>
          </a:p>
        </p:txBody>
      </p:sp>
      <p:sp>
        <p:nvSpPr>
          <p:cNvPr id="216070" name="Rectangle 6">
            <a:extLst>
              <a:ext uri="{FF2B5EF4-FFF2-40B4-BE49-F238E27FC236}">
                <a16:creationId xmlns:a16="http://schemas.microsoft.com/office/drawing/2014/main" id="{167DD46B-826E-A143-B898-89B48CF0C208}"/>
              </a:ext>
            </a:extLst>
          </p:cNvPr>
          <p:cNvSpPr>
            <a:spLocks noGrp="1" noChangeArrowheads="1"/>
          </p:cNvSpPr>
          <p:nvPr>
            <p:ph type="body" idx="1"/>
          </p:nvPr>
        </p:nvSpPr>
        <p:spPr/>
        <p:txBody>
          <a:bodyPr/>
          <a:lstStyle/>
          <a:p>
            <a:pPr marL="609600" indent="-609600">
              <a:buFontTx/>
              <a:buAutoNum type="arabicPeriod"/>
            </a:pPr>
            <a:r>
              <a:rPr lang="nl-BE" altLang="nl-BE" sz="2800" b="1">
                <a:solidFill>
                  <a:srgbClr val="1E4B82"/>
                </a:solidFill>
              </a:rPr>
              <a:t>Wees concreet en specifiek. Benoem het gedrag waarvoor je waardering hebt.</a:t>
            </a:r>
          </a:p>
          <a:p>
            <a:pPr marL="609600" indent="-609600" eaLnBrk="0" hangingPunct="0">
              <a:spcBef>
                <a:spcPct val="50000"/>
              </a:spcBef>
              <a:buFontTx/>
              <a:buAutoNum type="arabicPeriod"/>
            </a:pPr>
            <a:r>
              <a:rPr lang="nl-NL" altLang="nl-BE" sz="2800" b="1">
                <a:solidFill>
                  <a:srgbClr val="1E4B82"/>
                </a:solidFill>
              </a:rPr>
              <a:t>Wees eerlijk.</a:t>
            </a:r>
          </a:p>
          <a:p>
            <a:pPr marL="609600" indent="-609600" eaLnBrk="0" hangingPunct="0">
              <a:spcBef>
                <a:spcPct val="50000"/>
              </a:spcBef>
              <a:buFontTx/>
              <a:buAutoNum type="arabicPeriod"/>
            </a:pPr>
            <a:r>
              <a:rPr lang="nl-NL" altLang="nl-BE" sz="2800" b="1">
                <a:solidFill>
                  <a:srgbClr val="1E4B82"/>
                </a:solidFill>
              </a:rPr>
              <a:t>Vertel wat je waarnam.</a:t>
            </a:r>
          </a:p>
          <a:p>
            <a:pPr marL="609600" indent="-609600" eaLnBrk="0" hangingPunct="0">
              <a:spcBef>
                <a:spcPct val="50000"/>
              </a:spcBef>
              <a:buFontTx/>
              <a:buAutoNum type="arabicPeriod"/>
            </a:pPr>
            <a:r>
              <a:rPr lang="nl-NL" altLang="nl-BE" sz="2800" b="1">
                <a:solidFill>
                  <a:srgbClr val="1E4B82"/>
                </a:solidFill>
              </a:rPr>
              <a:t>Vertel wat het voor je betekent of hoe je je voelt.</a:t>
            </a:r>
            <a:endParaRPr lang="nl-NL" altLang="nl-BE">
              <a:solidFill>
                <a:srgbClr val="1E4B82"/>
              </a:solidFill>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6070">
                                            <p:txEl>
                                              <p:pRg st="0" end="0"/>
                                            </p:txEl>
                                          </p:spTgt>
                                        </p:tgtEl>
                                        <p:attrNameLst>
                                          <p:attrName>style.visibility</p:attrName>
                                        </p:attrNameLst>
                                      </p:cBhvr>
                                      <p:to>
                                        <p:strVal val="visible"/>
                                      </p:to>
                                    </p:set>
                                    <p:anim calcmode="lin" valueType="num">
                                      <p:cBhvr additive="base">
                                        <p:cTn id="7" dur="500" fill="hold"/>
                                        <p:tgtEl>
                                          <p:spTgt spid="21607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607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OESJ.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6070">
                                            <p:txEl>
                                              <p:pRg st="1" end="1"/>
                                            </p:txEl>
                                          </p:spTgt>
                                        </p:tgtEl>
                                        <p:attrNameLst>
                                          <p:attrName>style.visibility</p:attrName>
                                        </p:attrNameLst>
                                      </p:cBhvr>
                                      <p:to>
                                        <p:strVal val="visible"/>
                                      </p:to>
                                    </p:set>
                                    <p:anim calcmode="lin" valueType="num">
                                      <p:cBhvr additive="base">
                                        <p:cTn id="13" dur="500" fill="hold"/>
                                        <p:tgtEl>
                                          <p:spTgt spid="21607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6070">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OESJ.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6070">
                                            <p:txEl>
                                              <p:pRg st="2" end="2"/>
                                            </p:txEl>
                                          </p:spTgt>
                                        </p:tgtEl>
                                        <p:attrNameLst>
                                          <p:attrName>style.visibility</p:attrName>
                                        </p:attrNameLst>
                                      </p:cBhvr>
                                      <p:to>
                                        <p:strVal val="visible"/>
                                      </p:to>
                                    </p:set>
                                    <p:anim calcmode="lin" valueType="num">
                                      <p:cBhvr additive="base">
                                        <p:cTn id="19" dur="500" fill="hold"/>
                                        <p:tgtEl>
                                          <p:spTgt spid="21607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6070">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OESJ.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6070">
                                            <p:txEl>
                                              <p:pRg st="3" end="3"/>
                                            </p:txEl>
                                          </p:spTgt>
                                        </p:tgtEl>
                                        <p:attrNameLst>
                                          <p:attrName>style.visibility</p:attrName>
                                        </p:attrNameLst>
                                      </p:cBhvr>
                                      <p:to>
                                        <p:strVal val="visible"/>
                                      </p:to>
                                    </p:set>
                                    <p:anim calcmode="lin" valueType="num">
                                      <p:cBhvr additive="base">
                                        <p:cTn id="25" dur="500" fill="hold"/>
                                        <p:tgtEl>
                                          <p:spTgt spid="21607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16070">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OESJ.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70"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8117" name="Rectangle 5">
            <a:extLst>
              <a:ext uri="{FF2B5EF4-FFF2-40B4-BE49-F238E27FC236}">
                <a16:creationId xmlns:a16="http://schemas.microsoft.com/office/drawing/2014/main" id="{B5A4C826-7BB4-C640-B99D-E53F4123516E}"/>
              </a:ext>
            </a:extLst>
          </p:cNvPr>
          <p:cNvSpPr>
            <a:spLocks noGrp="1" noChangeArrowheads="1"/>
          </p:cNvSpPr>
          <p:nvPr>
            <p:ph type="title"/>
          </p:nvPr>
        </p:nvSpPr>
        <p:spPr>
          <a:xfrm>
            <a:off x="1143000" y="152400"/>
            <a:ext cx="7772400" cy="762000"/>
          </a:xfrm>
        </p:spPr>
        <p:txBody>
          <a:bodyPr/>
          <a:lstStyle/>
          <a:p>
            <a:r>
              <a:rPr lang="nl-BE" altLang="nl-BE"/>
              <a:t>Grenzen aangeven (1) </a:t>
            </a:r>
            <a:endParaRPr lang="nl-NL" altLang="nl-BE"/>
          </a:p>
        </p:txBody>
      </p:sp>
      <p:sp>
        <p:nvSpPr>
          <p:cNvPr id="218118" name="Rectangle 6">
            <a:extLst>
              <a:ext uri="{FF2B5EF4-FFF2-40B4-BE49-F238E27FC236}">
                <a16:creationId xmlns:a16="http://schemas.microsoft.com/office/drawing/2014/main" id="{9B0675D6-E0EC-1543-9F36-8EA07641FCE8}"/>
              </a:ext>
            </a:extLst>
          </p:cNvPr>
          <p:cNvSpPr>
            <a:spLocks noGrp="1" noChangeArrowheads="1"/>
          </p:cNvSpPr>
          <p:nvPr>
            <p:ph type="body" idx="1"/>
          </p:nvPr>
        </p:nvSpPr>
        <p:spPr/>
        <p:txBody>
          <a:bodyPr/>
          <a:lstStyle/>
          <a:p>
            <a:pPr eaLnBrk="0" hangingPunct="0">
              <a:spcBef>
                <a:spcPct val="50000"/>
              </a:spcBef>
              <a:buFontTx/>
              <a:buNone/>
            </a:pPr>
            <a:r>
              <a:rPr lang="nl-BE" altLang="nl-BE" sz="2800" b="1">
                <a:solidFill>
                  <a:srgbClr val="1E4B82"/>
                </a:solidFill>
              </a:rPr>
              <a:t>=	je kan van de andere niet verwachten dat zij gedachten kunnen lezen.</a:t>
            </a:r>
          </a:p>
          <a:p>
            <a:pPr eaLnBrk="0" hangingPunct="0">
              <a:spcBef>
                <a:spcPct val="50000"/>
              </a:spcBef>
              <a:buFontTx/>
              <a:buNone/>
            </a:pPr>
            <a:r>
              <a:rPr lang="nl-BE" altLang="nl-BE" sz="2800" b="1">
                <a:solidFill>
                  <a:srgbClr val="1E4B82"/>
                </a:solidFill>
              </a:rPr>
              <a:t>	</a:t>
            </a:r>
          </a:p>
          <a:p>
            <a:pPr eaLnBrk="0" hangingPunct="0">
              <a:spcBef>
                <a:spcPct val="50000"/>
              </a:spcBef>
              <a:buFontTx/>
              <a:buNone/>
            </a:pPr>
            <a:endParaRPr lang="nl-BE" altLang="nl-BE" sz="2800" b="1">
              <a:solidFill>
                <a:srgbClr val="1E4B82"/>
              </a:solidFill>
            </a:endParaRPr>
          </a:p>
          <a:p>
            <a:pPr eaLnBrk="0" hangingPunct="0">
              <a:spcBef>
                <a:spcPct val="50000"/>
              </a:spcBef>
              <a:buFontTx/>
              <a:buNone/>
            </a:pPr>
            <a:r>
              <a:rPr lang="nl-BE" altLang="nl-BE" sz="2800" b="1">
                <a:solidFill>
                  <a:srgbClr val="1E4B82"/>
                </a:solidFill>
              </a:rPr>
              <a:t>	Daarom moeten wij duidelijk aangeven waar de grenzen liggen (denken, voelen, willen).</a:t>
            </a:r>
            <a:endParaRPr lang="nl-NL" altLang="nl-BE">
              <a:solidFill>
                <a:srgbClr val="1E4B82"/>
              </a:solidFill>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8118">
                                            <p:txEl>
                                              <p:pRg st="0" end="0"/>
                                            </p:txEl>
                                          </p:spTgt>
                                        </p:tgtEl>
                                        <p:attrNameLst>
                                          <p:attrName>style.visibility</p:attrName>
                                        </p:attrNameLst>
                                      </p:cBhvr>
                                      <p:to>
                                        <p:strVal val="visible"/>
                                      </p:to>
                                    </p:set>
                                    <p:anim calcmode="lin" valueType="num">
                                      <p:cBhvr additive="base">
                                        <p:cTn id="7" dur="500" fill="hold"/>
                                        <p:tgtEl>
                                          <p:spTgt spid="21811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811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OESJ.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8118">
                                            <p:txEl>
                                              <p:pRg st="1" end="1"/>
                                            </p:txEl>
                                          </p:spTgt>
                                        </p:tgtEl>
                                        <p:attrNameLst>
                                          <p:attrName>style.visibility</p:attrName>
                                        </p:attrNameLst>
                                      </p:cBhvr>
                                      <p:to>
                                        <p:strVal val="visible"/>
                                      </p:to>
                                    </p:set>
                                    <p:anim calcmode="lin" valueType="num">
                                      <p:cBhvr additive="base">
                                        <p:cTn id="13" dur="500" fill="hold"/>
                                        <p:tgtEl>
                                          <p:spTgt spid="21811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8118">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OESJ.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8118">
                                            <p:txEl>
                                              <p:pRg st="3" end="3"/>
                                            </p:txEl>
                                          </p:spTgt>
                                        </p:tgtEl>
                                        <p:attrNameLst>
                                          <p:attrName>style.visibility</p:attrName>
                                        </p:attrNameLst>
                                      </p:cBhvr>
                                      <p:to>
                                        <p:strVal val="visible"/>
                                      </p:to>
                                    </p:set>
                                    <p:anim calcmode="lin" valueType="num">
                                      <p:cBhvr additive="base">
                                        <p:cTn id="19" dur="500" fill="hold"/>
                                        <p:tgtEl>
                                          <p:spTgt spid="218118">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8118">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OESJ.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8"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0165" name="Rectangle 5">
            <a:extLst>
              <a:ext uri="{FF2B5EF4-FFF2-40B4-BE49-F238E27FC236}">
                <a16:creationId xmlns:a16="http://schemas.microsoft.com/office/drawing/2014/main" id="{84087F79-6454-AC42-9B84-2E3EAA312B01}"/>
              </a:ext>
            </a:extLst>
          </p:cNvPr>
          <p:cNvSpPr>
            <a:spLocks noGrp="1" noChangeArrowheads="1"/>
          </p:cNvSpPr>
          <p:nvPr>
            <p:ph type="title"/>
          </p:nvPr>
        </p:nvSpPr>
        <p:spPr>
          <a:xfrm>
            <a:off x="1143000" y="152400"/>
            <a:ext cx="7772400" cy="762000"/>
          </a:xfrm>
        </p:spPr>
        <p:txBody>
          <a:bodyPr/>
          <a:lstStyle/>
          <a:p>
            <a:r>
              <a:rPr lang="nl-BE" altLang="nl-BE"/>
              <a:t>Grenzen aangeven (2) </a:t>
            </a:r>
            <a:endParaRPr lang="nl-NL" altLang="nl-BE"/>
          </a:p>
        </p:txBody>
      </p:sp>
      <p:sp>
        <p:nvSpPr>
          <p:cNvPr id="220166" name="Rectangle 6">
            <a:extLst>
              <a:ext uri="{FF2B5EF4-FFF2-40B4-BE49-F238E27FC236}">
                <a16:creationId xmlns:a16="http://schemas.microsoft.com/office/drawing/2014/main" id="{EBAD781B-1CFE-9343-B107-02BF69F1687E}"/>
              </a:ext>
            </a:extLst>
          </p:cNvPr>
          <p:cNvSpPr>
            <a:spLocks noGrp="1" noChangeArrowheads="1"/>
          </p:cNvSpPr>
          <p:nvPr>
            <p:ph type="body" idx="1"/>
          </p:nvPr>
        </p:nvSpPr>
        <p:spPr/>
        <p:txBody>
          <a:bodyPr/>
          <a:lstStyle/>
          <a:p>
            <a:pPr marL="609600" indent="-609600">
              <a:buClr>
                <a:srgbClr val="1E4B82"/>
              </a:buClr>
              <a:buFontTx/>
              <a:buAutoNum type="arabicPeriod"/>
            </a:pPr>
            <a:r>
              <a:rPr lang="nl-BE" altLang="nl-BE" sz="2800" b="1">
                <a:solidFill>
                  <a:srgbClr val="1E4B82"/>
                </a:solidFill>
              </a:rPr>
              <a:t>Spreek vanuit jezelf, gebruik de ik-vorm.</a:t>
            </a:r>
          </a:p>
          <a:p>
            <a:pPr marL="609600" indent="-609600" eaLnBrk="0" hangingPunct="0">
              <a:spcBef>
                <a:spcPct val="50000"/>
              </a:spcBef>
              <a:buClr>
                <a:srgbClr val="1E4B82"/>
              </a:buClr>
              <a:buFontTx/>
              <a:buAutoNum type="arabicPeriod"/>
            </a:pPr>
            <a:r>
              <a:rPr lang="nl-BE" altLang="nl-BE" sz="2800" b="1">
                <a:solidFill>
                  <a:srgbClr val="1E4B82"/>
                </a:solidFill>
              </a:rPr>
              <a:t>Hou het kort en concreet.</a:t>
            </a:r>
          </a:p>
          <a:p>
            <a:pPr marL="609600" indent="-609600" eaLnBrk="0" hangingPunct="0">
              <a:spcBef>
                <a:spcPct val="50000"/>
              </a:spcBef>
              <a:buClr>
                <a:srgbClr val="1E4B82"/>
              </a:buClr>
              <a:buFontTx/>
              <a:buAutoNum type="arabicPeriod"/>
            </a:pPr>
            <a:r>
              <a:rPr lang="nl-BE" altLang="nl-BE" sz="2800" b="1">
                <a:solidFill>
                  <a:srgbClr val="1E4B82"/>
                </a:solidFill>
              </a:rPr>
              <a:t>Neem zelf verantwoordelijkheid.</a:t>
            </a:r>
            <a:endParaRPr lang="nl-NL" altLang="nl-BE" sz="2800" b="1">
              <a:solidFill>
                <a:srgbClr val="1E4B82"/>
              </a:solidFill>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0166">
                                            <p:txEl>
                                              <p:pRg st="0" end="0"/>
                                            </p:txEl>
                                          </p:spTgt>
                                        </p:tgtEl>
                                        <p:attrNameLst>
                                          <p:attrName>style.visibility</p:attrName>
                                        </p:attrNameLst>
                                      </p:cBhvr>
                                      <p:to>
                                        <p:strVal val="visible"/>
                                      </p:to>
                                    </p:set>
                                    <p:anim calcmode="lin" valueType="num">
                                      <p:cBhvr additive="base">
                                        <p:cTn id="7" dur="500" fill="hold"/>
                                        <p:tgtEl>
                                          <p:spTgt spid="22016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016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OESJ.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0166">
                                            <p:txEl>
                                              <p:pRg st="1" end="1"/>
                                            </p:txEl>
                                          </p:spTgt>
                                        </p:tgtEl>
                                        <p:attrNameLst>
                                          <p:attrName>style.visibility</p:attrName>
                                        </p:attrNameLst>
                                      </p:cBhvr>
                                      <p:to>
                                        <p:strVal val="visible"/>
                                      </p:to>
                                    </p:set>
                                    <p:anim calcmode="lin" valueType="num">
                                      <p:cBhvr additive="base">
                                        <p:cTn id="13" dur="500" fill="hold"/>
                                        <p:tgtEl>
                                          <p:spTgt spid="22016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016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OESJ.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0166">
                                            <p:txEl>
                                              <p:pRg st="2" end="2"/>
                                            </p:txEl>
                                          </p:spTgt>
                                        </p:tgtEl>
                                        <p:attrNameLst>
                                          <p:attrName>style.visibility</p:attrName>
                                        </p:attrNameLst>
                                      </p:cBhvr>
                                      <p:to>
                                        <p:strVal val="visible"/>
                                      </p:to>
                                    </p:set>
                                    <p:anim calcmode="lin" valueType="num">
                                      <p:cBhvr additive="base">
                                        <p:cTn id="19" dur="500" fill="hold"/>
                                        <p:tgtEl>
                                          <p:spTgt spid="22016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0166">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OESJ.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6"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a:extLst>
              <a:ext uri="{FF2B5EF4-FFF2-40B4-BE49-F238E27FC236}">
                <a16:creationId xmlns:a16="http://schemas.microsoft.com/office/drawing/2014/main" id="{DD75678D-BF78-A74D-A466-04748A904523}"/>
              </a:ext>
            </a:extLst>
          </p:cNvPr>
          <p:cNvSpPr>
            <a:spLocks noChangeArrowheads="1"/>
          </p:cNvSpPr>
          <p:nvPr/>
        </p:nvSpPr>
        <p:spPr bwMode="auto">
          <a:xfrm>
            <a:off x="0" y="6248400"/>
            <a:ext cx="9144000" cy="609600"/>
          </a:xfrm>
          <a:prstGeom prst="rect">
            <a:avLst/>
          </a:prstGeom>
          <a:solidFill>
            <a:srgbClr val="1E4A8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endParaRPr lang="nl-BE" altLang="nl-BE">
              <a:solidFill>
                <a:schemeClr val="tx1"/>
              </a:solidFill>
              <a:ea typeface="ヒラギノ角ゴ Pro W3" panose="020B0300000000000000" pitchFamily="34" charset="-128"/>
            </a:endParaRPr>
          </a:p>
        </p:txBody>
      </p:sp>
      <p:pic>
        <p:nvPicPr>
          <p:cNvPr id="266243" name="Picture 3" descr="klanten:06/592-zenit ppt:Powerpoint:links:driehoek3.jpg">
            <a:extLst>
              <a:ext uri="{FF2B5EF4-FFF2-40B4-BE49-F238E27FC236}">
                <a16:creationId xmlns:a16="http://schemas.microsoft.com/office/drawing/2014/main" id="{2161D0E3-41B5-534D-A1BC-401B9371F430}"/>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9050" y="0"/>
            <a:ext cx="9182100" cy="6337300"/>
          </a:xfrm>
          <a:prstGeom prst="rect">
            <a:avLst/>
          </a:prstGeom>
          <a:noFill/>
          <a:effectLst>
            <a:outerShdw dist="38096" dir="5040008" algn="ctr" rotWithShape="0">
              <a:srgbClr val="808080"/>
            </a:outerShdw>
          </a:effectLst>
          <a:extLst>
            <a:ext uri="{909E8E84-426E-40DD-AFC4-6F175D3DCCD1}">
              <a14:hiddenFill xmlns:a14="http://schemas.microsoft.com/office/drawing/2010/main">
                <a:solidFill>
                  <a:srgbClr val="FFFFFF"/>
                </a:solidFill>
              </a14:hiddenFill>
            </a:ext>
          </a:extLst>
        </p:spPr>
      </p:pic>
      <p:sp>
        <p:nvSpPr>
          <p:cNvPr id="266244" name="Rectangle 4">
            <a:extLst>
              <a:ext uri="{FF2B5EF4-FFF2-40B4-BE49-F238E27FC236}">
                <a16:creationId xmlns:a16="http://schemas.microsoft.com/office/drawing/2014/main" id="{3B33D7B5-D498-B341-94BA-AACE499D0495}"/>
              </a:ext>
            </a:extLst>
          </p:cNvPr>
          <p:cNvSpPr>
            <a:spLocks noGrp="1" noChangeArrowheads="1"/>
          </p:cNvSpPr>
          <p:nvPr>
            <p:ph type="body" idx="1"/>
          </p:nvPr>
        </p:nvSpPr>
        <p:spPr>
          <a:xfrm>
            <a:off x="463550" y="2895600"/>
            <a:ext cx="8223250" cy="2133600"/>
          </a:xfrm>
          <a:noFill/>
          <a:ln/>
          <a:extLst>
            <a:ext uri="{AF507438-7753-43E0-B8FC-AC1667EBCBE1}">
              <a14:hiddenEffects xmlns:a14="http://schemas.microsoft.com/office/drawing/2010/main">
                <a:effectLst>
                  <a:outerShdw blurRad="822960" dist="38090" dir="4320046" algn="ctr" rotWithShape="0">
                    <a:schemeClr val="tx1"/>
                  </a:outerShdw>
                </a:effectLst>
              </a14:hiddenEffects>
            </a:ext>
          </a:extLst>
        </p:spPr>
        <p:txBody>
          <a:bodyPr/>
          <a:lstStyle/>
          <a:p>
            <a:pPr algn="ctr">
              <a:buFontTx/>
              <a:buNone/>
            </a:pPr>
            <a:endParaRPr lang="fr-BE" altLang="nl-BE" sz="4800" b="1"/>
          </a:p>
          <a:p>
            <a:pPr algn="ctr" eaLnBrk="0" hangingPunct="0">
              <a:spcBef>
                <a:spcPct val="50000"/>
              </a:spcBef>
              <a:buFontTx/>
              <a:buNone/>
            </a:pPr>
            <a:r>
              <a:rPr lang="nl-BE" altLang="nl-BE" sz="4400" b="1">
                <a:solidFill>
                  <a:schemeClr val="bg1"/>
                </a:solidFill>
              </a:rPr>
              <a:t>Omgaan met moeilijk gedrag</a:t>
            </a:r>
            <a:endParaRPr lang="nl-NL" altLang="nl-BE" sz="4400" b="1">
              <a:solidFill>
                <a:schemeClr val="bg1"/>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4500" name="Rectangle 4">
            <a:extLst>
              <a:ext uri="{FF2B5EF4-FFF2-40B4-BE49-F238E27FC236}">
                <a16:creationId xmlns:a16="http://schemas.microsoft.com/office/drawing/2014/main" id="{2FE5656E-2A7D-A44F-8E6B-E26DAF389642}"/>
              </a:ext>
            </a:extLst>
          </p:cNvPr>
          <p:cNvSpPr>
            <a:spLocks noGrp="1" noChangeArrowheads="1"/>
          </p:cNvSpPr>
          <p:nvPr>
            <p:ph type="title"/>
          </p:nvPr>
        </p:nvSpPr>
        <p:spPr>
          <a:xfrm>
            <a:off x="1143000" y="152400"/>
            <a:ext cx="7772400" cy="762000"/>
          </a:xfrm>
        </p:spPr>
        <p:txBody>
          <a:bodyPr/>
          <a:lstStyle/>
          <a:p>
            <a:r>
              <a:rPr lang="nl-BE" altLang="nl-BE"/>
              <a:t>Agressiviteit</a:t>
            </a:r>
            <a:endParaRPr lang="nl-NL" altLang="nl-BE"/>
          </a:p>
        </p:txBody>
      </p:sp>
      <p:sp>
        <p:nvSpPr>
          <p:cNvPr id="234501" name="Rectangle 5">
            <a:extLst>
              <a:ext uri="{FF2B5EF4-FFF2-40B4-BE49-F238E27FC236}">
                <a16:creationId xmlns:a16="http://schemas.microsoft.com/office/drawing/2014/main" id="{BB5B7E64-177A-9A41-BA3D-AB4C8F89E079}"/>
              </a:ext>
            </a:extLst>
          </p:cNvPr>
          <p:cNvSpPr>
            <a:spLocks noGrp="1" noChangeArrowheads="1"/>
          </p:cNvSpPr>
          <p:nvPr>
            <p:ph type="body" idx="1"/>
          </p:nvPr>
        </p:nvSpPr>
        <p:spPr>
          <a:xfrm>
            <a:off x="838200" y="1219200"/>
            <a:ext cx="7772400" cy="4648200"/>
          </a:xfrm>
        </p:spPr>
        <p:txBody>
          <a:bodyPr/>
          <a:lstStyle/>
          <a:p>
            <a:pPr>
              <a:lnSpc>
                <a:spcPct val="90000"/>
              </a:lnSpc>
            </a:pPr>
            <a:r>
              <a:rPr lang="nl-BE" altLang="nl-BE" sz="2800"/>
              <a:t>Blijf kalm (doch ga niet in een ‘passieve mode’).</a:t>
            </a:r>
          </a:p>
          <a:p>
            <a:pPr>
              <a:lnSpc>
                <a:spcPct val="90000"/>
              </a:lnSpc>
            </a:pPr>
            <a:r>
              <a:rPr lang="nl-BE" altLang="nl-BE" sz="2800"/>
              <a:t>Herinner je: ‘ik ben niet verantwoordelijk voor deze agressiviteit’.</a:t>
            </a:r>
          </a:p>
          <a:p>
            <a:pPr>
              <a:lnSpc>
                <a:spcPct val="90000"/>
              </a:lnSpc>
            </a:pPr>
            <a:r>
              <a:rPr lang="nl-BE" altLang="nl-BE" sz="2800"/>
              <a:t>Erken de andere zijn gevoelens.</a:t>
            </a:r>
          </a:p>
          <a:p>
            <a:pPr>
              <a:lnSpc>
                <a:spcPct val="90000"/>
              </a:lnSpc>
            </a:pPr>
            <a:r>
              <a:rPr lang="nl-BE" altLang="nl-BE" sz="2800"/>
              <a:t>Spreek over je eigen gevoelens.</a:t>
            </a:r>
          </a:p>
          <a:p>
            <a:pPr>
              <a:lnSpc>
                <a:spcPct val="90000"/>
              </a:lnSpc>
            </a:pPr>
            <a:r>
              <a:rPr lang="nl-BE" altLang="nl-BE" sz="2800"/>
              <a:t>Toon empathie</a:t>
            </a:r>
          </a:p>
          <a:p>
            <a:pPr>
              <a:lnSpc>
                <a:spcPct val="90000"/>
              </a:lnSpc>
            </a:pPr>
            <a:r>
              <a:rPr lang="nl-NL" altLang="nl-BE" sz="2800"/>
              <a:t>Indien er geroepen wordt: zeg dat je dat niet aanvaardt en ga weg.</a:t>
            </a:r>
          </a:p>
          <a:p>
            <a:pPr>
              <a:lnSpc>
                <a:spcPct val="90000"/>
              </a:lnSpc>
            </a:pPr>
            <a:r>
              <a:rPr lang="nl-NL" altLang="nl-BE" sz="2800"/>
              <a:t>Toon geen non-verbale agressie signalen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4500"/>
                                        </p:tgtEl>
                                        <p:attrNameLst>
                                          <p:attrName>style.visibility</p:attrName>
                                        </p:attrNameLst>
                                      </p:cBhvr>
                                      <p:to>
                                        <p:strVal val="visible"/>
                                      </p:to>
                                    </p:set>
                                    <p:anim calcmode="lin" valueType="num">
                                      <p:cBhvr additive="base">
                                        <p:cTn id="7" dur="500" fill="hold"/>
                                        <p:tgtEl>
                                          <p:spTgt spid="234500"/>
                                        </p:tgtEl>
                                        <p:attrNameLst>
                                          <p:attrName>ppt_x</p:attrName>
                                        </p:attrNameLst>
                                      </p:cBhvr>
                                      <p:tavLst>
                                        <p:tav tm="0">
                                          <p:val>
                                            <p:strVal val="0-#ppt_w/2"/>
                                          </p:val>
                                        </p:tav>
                                        <p:tav tm="100000">
                                          <p:val>
                                            <p:strVal val="#ppt_x"/>
                                          </p:val>
                                        </p:tav>
                                      </p:tavLst>
                                    </p:anim>
                                    <p:anim calcmode="lin" valueType="num">
                                      <p:cBhvr additive="base">
                                        <p:cTn id="8" dur="500" fill="hold"/>
                                        <p:tgtEl>
                                          <p:spTgt spid="23450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4501">
                                            <p:txEl>
                                              <p:pRg st="0" end="0"/>
                                            </p:txEl>
                                          </p:spTgt>
                                        </p:tgtEl>
                                        <p:attrNameLst>
                                          <p:attrName>style.visibility</p:attrName>
                                        </p:attrNameLst>
                                      </p:cBhvr>
                                      <p:to>
                                        <p:strVal val="visible"/>
                                      </p:to>
                                    </p:set>
                                    <p:anim calcmode="lin" valueType="num">
                                      <p:cBhvr additive="base">
                                        <p:cTn id="13" dur="500" fill="hold"/>
                                        <p:tgtEl>
                                          <p:spTgt spid="23450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450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4501">
                                            <p:txEl>
                                              <p:pRg st="1" end="1"/>
                                            </p:txEl>
                                          </p:spTgt>
                                        </p:tgtEl>
                                        <p:attrNameLst>
                                          <p:attrName>style.visibility</p:attrName>
                                        </p:attrNameLst>
                                      </p:cBhvr>
                                      <p:to>
                                        <p:strVal val="visible"/>
                                      </p:to>
                                    </p:set>
                                    <p:anim calcmode="lin" valueType="num">
                                      <p:cBhvr additive="base">
                                        <p:cTn id="19" dur="500" fill="hold"/>
                                        <p:tgtEl>
                                          <p:spTgt spid="23450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450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4501">
                                            <p:txEl>
                                              <p:pRg st="2" end="2"/>
                                            </p:txEl>
                                          </p:spTgt>
                                        </p:tgtEl>
                                        <p:attrNameLst>
                                          <p:attrName>style.visibility</p:attrName>
                                        </p:attrNameLst>
                                      </p:cBhvr>
                                      <p:to>
                                        <p:strVal val="visible"/>
                                      </p:to>
                                    </p:set>
                                    <p:anim calcmode="lin" valueType="num">
                                      <p:cBhvr additive="base">
                                        <p:cTn id="25" dur="500" fill="hold"/>
                                        <p:tgtEl>
                                          <p:spTgt spid="23450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450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34501">
                                            <p:txEl>
                                              <p:pRg st="3" end="3"/>
                                            </p:txEl>
                                          </p:spTgt>
                                        </p:tgtEl>
                                        <p:attrNameLst>
                                          <p:attrName>style.visibility</p:attrName>
                                        </p:attrNameLst>
                                      </p:cBhvr>
                                      <p:to>
                                        <p:strVal val="visible"/>
                                      </p:to>
                                    </p:set>
                                    <p:anim calcmode="lin" valueType="num">
                                      <p:cBhvr additive="base">
                                        <p:cTn id="31" dur="500" fill="hold"/>
                                        <p:tgtEl>
                                          <p:spTgt spid="23450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3450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34501">
                                            <p:txEl>
                                              <p:pRg st="4" end="4"/>
                                            </p:txEl>
                                          </p:spTgt>
                                        </p:tgtEl>
                                        <p:attrNameLst>
                                          <p:attrName>style.visibility</p:attrName>
                                        </p:attrNameLst>
                                      </p:cBhvr>
                                      <p:to>
                                        <p:strVal val="visible"/>
                                      </p:to>
                                    </p:set>
                                    <p:anim calcmode="lin" valueType="num">
                                      <p:cBhvr additive="base">
                                        <p:cTn id="37" dur="500" fill="hold"/>
                                        <p:tgtEl>
                                          <p:spTgt spid="234501">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3450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34501">
                                            <p:txEl>
                                              <p:pRg st="5" end="5"/>
                                            </p:txEl>
                                          </p:spTgt>
                                        </p:tgtEl>
                                        <p:attrNameLst>
                                          <p:attrName>style.visibility</p:attrName>
                                        </p:attrNameLst>
                                      </p:cBhvr>
                                      <p:to>
                                        <p:strVal val="visible"/>
                                      </p:to>
                                    </p:set>
                                    <p:anim calcmode="lin" valueType="num">
                                      <p:cBhvr additive="base">
                                        <p:cTn id="43" dur="500" fill="hold"/>
                                        <p:tgtEl>
                                          <p:spTgt spid="234501">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3450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34501">
                                            <p:txEl>
                                              <p:pRg st="6" end="6"/>
                                            </p:txEl>
                                          </p:spTgt>
                                        </p:tgtEl>
                                        <p:attrNameLst>
                                          <p:attrName>style.visibility</p:attrName>
                                        </p:attrNameLst>
                                      </p:cBhvr>
                                      <p:to>
                                        <p:strVal val="visible"/>
                                      </p:to>
                                    </p:set>
                                    <p:anim calcmode="lin" valueType="num">
                                      <p:cBhvr additive="base">
                                        <p:cTn id="49" dur="500" fill="hold"/>
                                        <p:tgtEl>
                                          <p:spTgt spid="234501">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3450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500" grpId="0" autoUpdateAnimBg="0"/>
      <p:bldP spid="234501"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24" name="Rectangle 4">
            <a:extLst>
              <a:ext uri="{FF2B5EF4-FFF2-40B4-BE49-F238E27FC236}">
                <a16:creationId xmlns:a16="http://schemas.microsoft.com/office/drawing/2014/main" id="{91ED3C5B-74CB-B946-B90B-5FABC51273B1}"/>
              </a:ext>
            </a:extLst>
          </p:cNvPr>
          <p:cNvSpPr>
            <a:spLocks noGrp="1" noChangeArrowheads="1"/>
          </p:cNvSpPr>
          <p:nvPr>
            <p:ph type="title"/>
          </p:nvPr>
        </p:nvSpPr>
        <p:spPr>
          <a:xfrm>
            <a:off x="1143000" y="152400"/>
            <a:ext cx="7772400" cy="762000"/>
          </a:xfrm>
        </p:spPr>
        <p:txBody>
          <a:bodyPr/>
          <a:lstStyle/>
          <a:p>
            <a:r>
              <a:rPr lang="nl-BE" altLang="nl-BE"/>
              <a:t>Passiviteit</a:t>
            </a:r>
            <a:endParaRPr lang="nl-NL" altLang="nl-BE"/>
          </a:p>
        </p:txBody>
      </p:sp>
      <p:sp>
        <p:nvSpPr>
          <p:cNvPr id="235525" name="Rectangle 5">
            <a:extLst>
              <a:ext uri="{FF2B5EF4-FFF2-40B4-BE49-F238E27FC236}">
                <a16:creationId xmlns:a16="http://schemas.microsoft.com/office/drawing/2014/main" id="{2C4A6546-6456-A646-9938-F3B6D3199437}"/>
              </a:ext>
            </a:extLst>
          </p:cNvPr>
          <p:cNvSpPr>
            <a:spLocks noGrp="1" noChangeArrowheads="1"/>
          </p:cNvSpPr>
          <p:nvPr>
            <p:ph type="body" idx="1"/>
          </p:nvPr>
        </p:nvSpPr>
        <p:spPr/>
        <p:txBody>
          <a:bodyPr/>
          <a:lstStyle/>
          <a:p>
            <a:r>
              <a:rPr lang="nl-BE" altLang="nl-BE" b="1"/>
              <a:t>Mensen die niet zeggen wat ze willen:</a:t>
            </a:r>
          </a:p>
          <a:p>
            <a:pPr lvl="2">
              <a:buFont typeface="Wingdings" pitchFamily="2" charset="2"/>
              <a:buChar char="ü"/>
            </a:pPr>
            <a:r>
              <a:rPr lang="nl-NL" altLang="nl-BE"/>
              <a:t>‘Kan ik iets doen’ = ‘Wat zou je willen dat ik doe?’</a:t>
            </a:r>
          </a:p>
          <a:p>
            <a:pPr lvl="2">
              <a:buFont typeface="Wingdings" pitchFamily="2" charset="2"/>
              <a:buChar char="ü"/>
            </a:pPr>
            <a:r>
              <a:rPr lang="nl-NL" altLang="nl-BE"/>
              <a:t>‘Hoe was je dag?’ = ‘Wat liep er goed vandaag?’</a:t>
            </a:r>
          </a:p>
          <a:p>
            <a:pPr lvl="2">
              <a:buFont typeface="Wingdings" pitchFamily="2" charset="2"/>
              <a:buChar char="ü"/>
            </a:pPr>
            <a:r>
              <a:rPr lang="nl-NL" altLang="nl-BE"/>
              <a:t>‘Hoe was de vergadering?’ = ‘Welke beslissingen werden er genomen?’</a:t>
            </a:r>
          </a:p>
          <a:p>
            <a:pPr lvl="2">
              <a:buFont typeface="Wingdings" pitchFamily="2" charset="2"/>
              <a:buChar char="ü"/>
            </a:pPr>
            <a:r>
              <a:rPr lang="nl-NL" altLang="nl-BE"/>
              <a:t>‘Is dit klaar voor jou?’ = ‘Heb je nog vragen?’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24"/>
                                        </p:tgtEl>
                                        <p:attrNameLst>
                                          <p:attrName>style.visibility</p:attrName>
                                        </p:attrNameLst>
                                      </p:cBhvr>
                                      <p:to>
                                        <p:strVal val="visible"/>
                                      </p:to>
                                    </p:set>
                                    <p:anim calcmode="lin" valueType="num">
                                      <p:cBhvr additive="base">
                                        <p:cTn id="7" dur="500" fill="hold"/>
                                        <p:tgtEl>
                                          <p:spTgt spid="235524"/>
                                        </p:tgtEl>
                                        <p:attrNameLst>
                                          <p:attrName>ppt_x</p:attrName>
                                        </p:attrNameLst>
                                      </p:cBhvr>
                                      <p:tavLst>
                                        <p:tav tm="0">
                                          <p:val>
                                            <p:strVal val="0-#ppt_w/2"/>
                                          </p:val>
                                        </p:tav>
                                        <p:tav tm="100000">
                                          <p:val>
                                            <p:strVal val="#ppt_x"/>
                                          </p:val>
                                        </p:tav>
                                      </p:tavLst>
                                    </p:anim>
                                    <p:anim calcmode="lin" valueType="num">
                                      <p:cBhvr additive="base">
                                        <p:cTn id="8" dur="500" fill="hold"/>
                                        <p:tgtEl>
                                          <p:spTgt spid="23552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25">
                                            <p:txEl>
                                              <p:pRg st="0" end="0"/>
                                            </p:txEl>
                                          </p:spTgt>
                                        </p:tgtEl>
                                        <p:attrNameLst>
                                          <p:attrName>style.visibility</p:attrName>
                                        </p:attrNameLst>
                                      </p:cBhvr>
                                      <p:to>
                                        <p:strVal val="visible"/>
                                      </p:to>
                                    </p:set>
                                    <p:anim calcmode="lin" valueType="num">
                                      <p:cBhvr additive="base">
                                        <p:cTn id="13" dur="500" fill="hold"/>
                                        <p:tgtEl>
                                          <p:spTgt spid="23552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5525">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235525">
                                            <p:txEl>
                                              <p:pRg st="1" end="1"/>
                                            </p:txEl>
                                          </p:spTgt>
                                        </p:tgtEl>
                                        <p:attrNameLst>
                                          <p:attrName>style.visibility</p:attrName>
                                        </p:attrNameLst>
                                      </p:cBhvr>
                                      <p:to>
                                        <p:strVal val="visible"/>
                                      </p:to>
                                    </p:set>
                                    <p:anim calcmode="lin" valueType="num">
                                      <p:cBhvr additive="base">
                                        <p:cTn id="17" dur="500" fill="hold"/>
                                        <p:tgtEl>
                                          <p:spTgt spid="23552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35525">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35525">
                                            <p:txEl>
                                              <p:pRg st="2" end="2"/>
                                            </p:txEl>
                                          </p:spTgt>
                                        </p:tgtEl>
                                        <p:attrNameLst>
                                          <p:attrName>style.visibility</p:attrName>
                                        </p:attrNameLst>
                                      </p:cBhvr>
                                      <p:to>
                                        <p:strVal val="visible"/>
                                      </p:to>
                                    </p:set>
                                    <p:anim calcmode="lin" valueType="num">
                                      <p:cBhvr additive="base">
                                        <p:cTn id="21" dur="500" fill="hold"/>
                                        <p:tgtEl>
                                          <p:spTgt spid="235525">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35525">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235525">
                                            <p:txEl>
                                              <p:pRg st="3" end="3"/>
                                            </p:txEl>
                                          </p:spTgt>
                                        </p:tgtEl>
                                        <p:attrNameLst>
                                          <p:attrName>style.visibility</p:attrName>
                                        </p:attrNameLst>
                                      </p:cBhvr>
                                      <p:to>
                                        <p:strVal val="visible"/>
                                      </p:to>
                                    </p:set>
                                    <p:anim calcmode="lin" valueType="num">
                                      <p:cBhvr additive="base">
                                        <p:cTn id="25" dur="500" fill="hold"/>
                                        <p:tgtEl>
                                          <p:spTgt spid="23552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5525">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235525">
                                            <p:txEl>
                                              <p:pRg st="4" end="4"/>
                                            </p:txEl>
                                          </p:spTgt>
                                        </p:tgtEl>
                                        <p:attrNameLst>
                                          <p:attrName>style.visibility</p:attrName>
                                        </p:attrNameLst>
                                      </p:cBhvr>
                                      <p:to>
                                        <p:strVal val="visible"/>
                                      </p:to>
                                    </p:set>
                                    <p:anim calcmode="lin" valueType="num">
                                      <p:cBhvr additive="base">
                                        <p:cTn id="29" dur="500" fill="hold"/>
                                        <p:tgtEl>
                                          <p:spTgt spid="235525">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3552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4" grpId="0" autoUpdateAnimBg="0"/>
      <p:bldP spid="235525"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6548" name="Rectangle 4">
            <a:extLst>
              <a:ext uri="{FF2B5EF4-FFF2-40B4-BE49-F238E27FC236}">
                <a16:creationId xmlns:a16="http://schemas.microsoft.com/office/drawing/2014/main" id="{4620B5E9-2467-3C4D-B300-35C066B0A9C3}"/>
              </a:ext>
            </a:extLst>
          </p:cNvPr>
          <p:cNvSpPr>
            <a:spLocks noGrp="1" noChangeArrowheads="1"/>
          </p:cNvSpPr>
          <p:nvPr>
            <p:ph type="title"/>
          </p:nvPr>
        </p:nvSpPr>
        <p:spPr>
          <a:xfrm>
            <a:off x="1143000" y="152400"/>
            <a:ext cx="7772400" cy="762000"/>
          </a:xfrm>
        </p:spPr>
        <p:txBody>
          <a:bodyPr/>
          <a:lstStyle/>
          <a:p>
            <a:r>
              <a:rPr lang="nl-BE" altLang="nl-BE"/>
              <a:t>De ‘ja’-persoon</a:t>
            </a:r>
            <a:endParaRPr lang="nl-NL" altLang="nl-BE"/>
          </a:p>
        </p:txBody>
      </p:sp>
      <p:sp>
        <p:nvSpPr>
          <p:cNvPr id="236549" name="Rectangle 5">
            <a:extLst>
              <a:ext uri="{FF2B5EF4-FFF2-40B4-BE49-F238E27FC236}">
                <a16:creationId xmlns:a16="http://schemas.microsoft.com/office/drawing/2014/main" id="{309F4C7D-8D48-7049-BFF8-603A90EB02CA}"/>
              </a:ext>
            </a:extLst>
          </p:cNvPr>
          <p:cNvSpPr>
            <a:spLocks noGrp="1" noChangeArrowheads="1"/>
          </p:cNvSpPr>
          <p:nvPr>
            <p:ph type="body" idx="1"/>
          </p:nvPr>
        </p:nvSpPr>
        <p:spPr/>
        <p:txBody>
          <a:bodyPr/>
          <a:lstStyle/>
          <a:p>
            <a:r>
              <a:rPr lang="nl-BE" altLang="nl-BE" b="1"/>
              <a:t>Mensen die ‘ja’ zeggen en toch ‘neen’ bedoelen:</a:t>
            </a:r>
          </a:p>
          <a:p>
            <a:pPr lvl="2">
              <a:buFont typeface="Wingdings" pitchFamily="2" charset="2"/>
              <a:buChar char="ü"/>
            </a:pPr>
            <a:r>
              <a:rPr lang="nl-NL" altLang="nl-BE"/>
              <a:t>Weet waarom ze zich zo gedragen (vrees, willen anderen steeds behagen).</a:t>
            </a:r>
          </a:p>
          <a:p>
            <a:pPr lvl="2">
              <a:buFont typeface="Wingdings" pitchFamily="2" charset="2"/>
              <a:buChar char="ü"/>
            </a:pPr>
            <a:r>
              <a:rPr lang="nl-NL" altLang="nl-BE"/>
              <a:t>Weet zeker of de persoon het kan of wil.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6548"/>
                                        </p:tgtEl>
                                        <p:attrNameLst>
                                          <p:attrName>style.visibility</p:attrName>
                                        </p:attrNameLst>
                                      </p:cBhvr>
                                      <p:to>
                                        <p:strVal val="visible"/>
                                      </p:to>
                                    </p:set>
                                    <p:anim calcmode="lin" valueType="num">
                                      <p:cBhvr additive="base">
                                        <p:cTn id="7" dur="500" fill="hold"/>
                                        <p:tgtEl>
                                          <p:spTgt spid="236548"/>
                                        </p:tgtEl>
                                        <p:attrNameLst>
                                          <p:attrName>ppt_x</p:attrName>
                                        </p:attrNameLst>
                                      </p:cBhvr>
                                      <p:tavLst>
                                        <p:tav tm="0">
                                          <p:val>
                                            <p:strVal val="0-#ppt_w/2"/>
                                          </p:val>
                                        </p:tav>
                                        <p:tav tm="100000">
                                          <p:val>
                                            <p:strVal val="#ppt_x"/>
                                          </p:val>
                                        </p:tav>
                                      </p:tavLst>
                                    </p:anim>
                                    <p:anim calcmode="lin" valueType="num">
                                      <p:cBhvr additive="base">
                                        <p:cTn id="8" dur="500" fill="hold"/>
                                        <p:tgtEl>
                                          <p:spTgt spid="23654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6549">
                                            <p:txEl>
                                              <p:pRg st="0" end="0"/>
                                            </p:txEl>
                                          </p:spTgt>
                                        </p:tgtEl>
                                        <p:attrNameLst>
                                          <p:attrName>style.visibility</p:attrName>
                                        </p:attrNameLst>
                                      </p:cBhvr>
                                      <p:to>
                                        <p:strVal val="visible"/>
                                      </p:to>
                                    </p:set>
                                    <p:anim calcmode="lin" valueType="num">
                                      <p:cBhvr additive="base">
                                        <p:cTn id="13" dur="500" fill="hold"/>
                                        <p:tgtEl>
                                          <p:spTgt spid="23654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6549">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236549">
                                            <p:txEl>
                                              <p:pRg st="1" end="1"/>
                                            </p:txEl>
                                          </p:spTgt>
                                        </p:tgtEl>
                                        <p:attrNameLst>
                                          <p:attrName>style.visibility</p:attrName>
                                        </p:attrNameLst>
                                      </p:cBhvr>
                                      <p:to>
                                        <p:strVal val="visible"/>
                                      </p:to>
                                    </p:set>
                                    <p:anim calcmode="lin" valueType="num">
                                      <p:cBhvr additive="base">
                                        <p:cTn id="17" dur="500" fill="hold"/>
                                        <p:tgtEl>
                                          <p:spTgt spid="236549">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36549">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36549">
                                            <p:txEl>
                                              <p:pRg st="2" end="2"/>
                                            </p:txEl>
                                          </p:spTgt>
                                        </p:tgtEl>
                                        <p:attrNameLst>
                                          <p:attrName>style.visibility</p:attrName>
                                        </p:attrNameLst>
                                      </p:cBhvr>
                                      <p:to>
                                        <p:strVal val="visible"/>
                                      </p:to>
                                    </p:set>
                                    <p:anim calcmode="lin" valueType="num">
                                      <p:cBhvr additive="base">
                                        <p:cTn id="21" dur="500" fill="hold"/>
                                        <p:tgtEl>
                                          <p:spTgt spid="236549">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3654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8" grpId="0" autoUpdateAnimBg="0"/>
      <p:bldP spid="236549"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7572" name="Rectangle 4">
            <a:extLst>
              <a:ext uri="{FF2B5EF4-FFF2-40B4-BE49-F238E27FC236}">
                <a16:creationId xmlns:a16="http://schemas.microsoft.com/office/drawing/2014/main" id="{0A1B7752-F9BE-FF4D-BFD8-80EA05D1EC5F}"/>
              </a:ext>
            </a:extLst>
          </p:cNvPr>
          <p:cNvSpPr>
            <a:spLocks noGrp="1" noChangeArrowheads="1"/>
          </p:cNvSpPr>
          <p:nvPr>
            <p:ph type="title"/>
          </p:nvPr>
        </p:nvSpPr>
        <p:spPr>
          <a:xfrm>
            <a:off x="1143000" y="152400"/>
            <a:ext cx="7772400" cy="762000"/>
          </a:xfrm>
        </p:spPr>
        <p:txBody>
          <a:bodyPr/>
          <a:lstStyle/>
          <a:p>
            <a:r>
              <a:rPr lang="nl-BE" altLang="nl-BE"/>
              <a:t>De martelaar</a:t>
            </a:r>
            <a:endParaRPr lang="nl-NL" altLang="nl-BE"/>
          </a:p>
        </p:txBody>
      </p:sp>
      <p:sp>
        <p:nvSpPr>
          <p:cNvPr id="237573" name="Rectangle 5">
            <a:extLst>
              <a:ext uri="{FF2B5EF4-FFF2-40B4-BE49-F238E27FC236}">
                <a16:creationId xmlns:a16="http://schemas.microsoft.com/office/drawing/2014/main" id="{57E1FAF1-5223-4C41-82E8-5F6507A4E3F5}"/>
              </a:ext>
            </a:extLst>
          </p:cNvPr>
          <p:cNvSpPr>
            <a:spLocks noGrp="1" noChangeArrowheads="1"/>
          </p:cNvSpPr>
          <p:nvPr>
            <p:ph type="body" idx="1"/>
          </p:nvPr>
        </p:nvSpPr>
        <p:spPr/>
        <p:txBody>
          <a:bodyPr/>
          <a:lstStyle/>
          <a:p>
            <a:r>
              <a:rPr lang="nl-BE" altLang="nl-BE" b="1"/>
              <a:t>Mensen die zich steeds bij iets neerleggen met een duidelijke berusting.</a:t>
            </a:r>
          </a:p>
          <a:p>
            <a:pPr lvl="2">
              <a:buFont typeface="Wingdings" pitchFamily="2" charset="2"/>
              <a:buChar char="ü"/>
            </a:pPr>
            <a:r>
              <a:rPr lang="nl-BE" altLang="nl-BE"/>
              <a:t>L</a:t>
            </a:r>
            <a:r>
              <a:rPr lang="nl-NL" altLang="nl-BE"/>
              <a:t>oof nooit hun ‘zelfopoffering’.</a:t>
            </a:r>
          </a:p>
          <a:p>
            <a:pPr lvl="2">
              <a:buFont typeface="Wingdings" pitchFamily="2" charset="2"/>
              <a:buChar char="ü"/>
            </a:pPr>
            <a:r>
              <a:rPr lang="nl-NL" altLang="nl-BE"/>
              <a:t>Laat deze persoon niet te veel voelen dat hij/zij nodig of belangrijk is.</a:t>
            </a:r>
          </a:p>
          <a:p>
            <a:pPr lvl="2">
              <a:buFont typeface="Wingdings" pitchFamily="2" charset="2"/>
              <a:buChar char="ü"/>
            </a:pPr>
            <a:r>
              <a:rPr lang="nl-NL" altLang="nl-BE"/>
              <a:t>Negeer het gedrag of ‘Natuurlijk kan je dit niet ……… Het hangt volledig van jou af.’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7572"/>
                                        </p:tgtEl>
                                        <p:attrNameLst>
                                          <p:attrName>style.visibility</p:attrName>
                                        </p:attrNameLst>
                                      </p:cBhvr>
                                      <p:to>
                                        <p:strVal val="visible"/>
                                      </p:to>
                                    </p:set>
                                    <p:anim calcmode="lin" valueType="num">
                                      <p:cBhvr additive="base">
                                        <p:cTn id="7" dur="500" fill="hold"/>
                                        <p:tgtEl>
                                          <p:spTgt spid="237572"/>
                                        </p:tgtEl>
                                        <p:attrNameLst>
                                          <p:attrName>ppt_x</p:attrName>
                                        </p:attrNameLst>
                                      </p:cBhvr>
                                      <p:tavLst>
                                        <p:tav tm="0">
                                          <p:val>
                                            <p:strVal val="0-#ppt_w/2"/>
                                          </p:val>
                                        </p:tav>
                                        <p:tav tm="100000">
                                          <p:val>
                                            <p:strVal val="#ppt_x"/>
                                          </p:val>
                                        </p:tav>
                                      </p:tavLst>
                                    </p:anim>
                                    <p:anim calcmode="lin" valueType="num">
                                      <p:cBhvr additive="base">
                                        <p:cTn id="8" dur="500" fill="hold"/>
                                        <p:tgtEl>
                                          <p:spTgt spid="23757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7573">
                                            <p:txEl>
                                              <p:pRg st="0" end="0"/>
                                            </p:txEl>
                                          </p:spTgt>
                                        </p:tgtEl>
                                        <p:attrNameLst>
                                          <p:attrName>style.visibility</p:attrName>
                                        </p:attrNameLst>
                                      </p:cBhvr>
                                      <p:to>
                                        <p:strVal val="visible"/>
                                      </p:to>
                                    </p:set>
                                    <p:anim calcmode="lin" valueType="num">
                                      <p:cBhvr additive="base">
                                        <p:cTn id="13" dur="500" fill="hold"/>
                                        <p:tgtEl>
                                          <p:spTgt spid="23757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7573">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237573">
                                            <p:txEl>
                                              <p:pRg st="1" end="1"/>
                                            </p:txEl>
                                          </p:spTgt>
                                        </p:tgtEl>
                                        <p:attrNameLst>
                                          <p:attrName>style.visibility</p:attrName>
                                        </p:attrNameLst>
                                      </p:cBhvr>
                                      <p:to>
                                        <p:strVal val="visible"/>
                                      </p:to>
                                    </p:set>
                                    <p:anim calcmode="lin" valueType="num">
                                      <p:cBhvr additive="base">
                                        <p:cTn id="17" dur="500" fill="hold"/>
                                        <p:tgtEl>
                                          <p:spTgt spid="23757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37573">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37573">
                                            <p:txEl>
                                              <p:pRg st="2" end="2"/>
                                            </p:txEl>
                                          </p:spTgt>
                                        </p:tgtEl>
                                        <p:attrNameLst>
                                          <p:attrName>style.visibility</p:attrName>
                                        </p:attrNameLst>
                                      </p:cBhvr>
                                      <p:to>
                                        <p:strVal val="visible"/>
                                      </p:to>
                                    </p:set>
                                    <p:anim calcmode="lin" valueType="num">
                                      <p:cBhvr additive="base">
                                        <p:cTn id="21" dur="500" fill="hold"/>
                                        <p:tgtEl>
                                          <p:spTgt spid="237573">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37573">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237573">
                                            <p:txEl>
                                              <p:pRg st="3" end="3"/>
                                            </p:txEl>
                                          </p:spTgt>
                                        </p:tgtEl>
                                        <p:attrNameLst>
                                          <p:attrName>style.visibility</p:attrName>
                                        </p:attrNameLst>
                                      </p:cBhvr>
                                      <p:to>
                                        <p:strVal val="visible"/>
                                      </p:to>
                                    </p:set>
                                    <p:anim calcmode="lin" valueType="num">
                                      <p:cBhvr additive="base">
                                        <p:cTn id="25" dur="500" fill="hold"/>
                                        <p:tgtEl>
                                          <p:spTgt spid="23757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757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2" grpId="0" autoUpdateAnimBg="0"/>
      <p:bldP spid="23757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a:extLst>
              <a:ext uri="{FF2B5EF4-FFF2-40B4-BE49-F238E27FC236}">
                <a16:creationId xmlns:a16="http://schemas.microsoft.com/office/drawing/2014/main" id="{71229E87-54FA-9649-816F-40DC6566DB34}"/>
              </a:ext>
            </a:extLst>
          </p:cNvPr>
          <p:cNvSpPr>
            <a:spLocks noGrp="1" noChangeArrowheads="1"/>
          </p:cNvSpPr>
          <p:nvPr>
            <p:ph type="body" idx="1"/>
          </p:nvPr>
        </p:nvSpPr>
        <p:spPr>
          <a:xfrm>
            <a:off x="279400" y="808038"/>
            <a:ext cx="8609013" cy="5583237"/>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marL="0" indent="0" defTabSz="449263">
              <a:lnSpc>
                <a:spcPts val="4300"/>
              </a:lnSpc>
              <a:spcBef>
                <a:spcPts val="900"/>
              </a:spcBef>
              <a:buClr>
                <a:srgbClr val="3B73B9"/>
              </a:buClr>
              <a:buFont typeface="GE Inspira" pitchFamily="34" charset="0"/>
              <a:buNone/>
              <a:tabLst>
                <a:tab pos="136525" algn="l"/>
                <a:tab pos="585788" algn="l"/>
                <a:tab pos="1035050" algn="l"/>
                <a:tab pos="1484313" algn="l"/>
                <a:tab pos="1933575" algn="l"/>
                <a:tab pos="2382838" algn="l"/>
                <a:tab pos="2832100" algn="l"/>
                <a:tab pos="3281363" algn="l"/>
                <a:tab pos="3730625" algn="l"/>
                <a:tab pos="4179888" algn="l"/>
                <a:tab pos="4629150" algn="l"/>
                <a:tab pos="5078413" algn="l"/>
                <a:tab pos="5527675" algn="l"/>
                <a:tab pos="5976938" algn="l"/>
                <a:tab pos="6426200" algn="l"/>
                <a:tab pos="6875463" algn="l"/>
                <a:tab pos="7324725" algn="l"/>
                <a:tab pos="7773988" algn="l"/>
                <a:tab pos="8223250" algn="l"/>
                <a:tab pos="8672513" algn="l"/>
              </a:tabLst>
            </a:pPr>
            <a:r>
              <a:rPr lang="fr-FR" altLang="nl-BE" sz="2800" b="1">
                <a:latin typeface="GE Inspira" pitchFamily="34" charset="0"/>
              </a:rPr>
              <a:t>Te vermijden:</a:t>
            </a:r>
            <a:endParaRPr lang="fr-FR" altLang="nl-BE">
              <a:latin typeface="GE Inspira" pitchFamily="34" charset="0"/>
            </a:endParaRPr>
          </a:p>
        </p:txBody>
      </p:sp>
      <p:sp>
        <p:nvSpPr>
          <p:cNvPr id="284675" name="Text Box 3">
            <a:extLst>
              <a:ext uri="{FF2B5EF4-FFF2-40B4-BE49-F238E27FC236}">
                <a16:creationId xmlns:a16="http://schemas.microsoft.com/office/drawing/2014/main" id="{FD16E310-6407-6040-A600-0DA2EA793126}"/>
              </a:ext>
            </a:extLst>
          </p:cNvPr>
          <p:cNvSpPr txBox="1">
            <a:spLocks noChangeArrowheads="1"/>
          </p:cNvSpPr>
          <p:nvPr/>
        </p:nvSpPr>
        <p:spPr bwMode="auto">
          <a:xfrm>
            <a:off x="384175" y="1549400"/>
            <a:ext cx="8378825" cy="407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lgn="l">
              <a:spcBef>
                <a:spcPct val="0"/>
              </a:spcBef>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Times New Roman" panose="02020603050405020304" pitchFamily="18" charset="0"/>
              </a:defRPr>
            </a:lvl1pPr>
            <a:lvl2pPr algn="l">
              <a:spcBef>
                <a:spcPct val="0"/>
              </a:spcBef>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Times New Roman" panose="02020603050405020304" pitchFamily="18" charset="0"/>
              </a:defRPr>
            </a:lvl2pPr>
            <a:lvl3pPr algn="l">
              <a:spcBef>
                <a:spcPct val="0"/>
              </a:spcBef>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Times New Roman" panose="02020603050405020304" pitchFamily="18" charset="0"/>
              </a:defRPr>
            </a:lvl3pPr>
            <a:lvl4pPr algn="l">
              <a:spcBef>
                <a:spcPct val="0"/>
              </a:spcBef>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Times New Roman" panose="02020603050405020304" pitchFamily="18" charset="0"/>
              </a:defRPr>
            </a:lvl4pPr>
            <a:lvl5pPr algn="l">
              <a:spcBef>
                <a:spcPct val="0"/>
              </a:spcBef>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Times New Roman" panose="02020603050405020304" pitchFamily="18" charset="0"/>
              </a:defRPr>
            </a:lvl5pPr>
            <a:lvl6pPr fontAlgn="base">
              <a:spcBef>
                <a:spcPct val="0"/>
              </a:spcBef>
              <a:spcAft>
                <a:spcPct val="0"/>
              </a:spcAft>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Times New Roman" panose="02020603050405020304" pitchFamily="18" charset="0"/>
              </a:defRPr>
            </a:lvl6pPr>
            <a:lvl7pPr fontAlgn="base">
              <a:spcBef>
                <a:spcPct val="0"/>
              </a:spcBef>
              <a:spcAft>
                <a:spcPct val="0"/>
              </a:spcAft>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Times New Roman" panose="02020603050405020304" pitchFamily="18" charset="0"/>
              </a:defRPr>
            </a:lvl7pPr>
            <a:lvl8pPr fontAlgn="base">
              <a:spcBef>
                <a:spcPct val="0"/>
              </a:spcBef>
              <a:spcAft>
                <a:spcPct val="0"/>
              </a:spcAft>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Times New Roman" panose="02020603050405020304" pitchFamily="18" charset="0"/>
              </a:defRPr>
            </a:lvl8pPr>
            <a:lvl9pPr fontAlgn="base">
              <a:spcBef>
                <a:spcPct val="0"/>
              </a:spcBef>
              <a:spcAft>
                <a:spcPct val="0"/>
              </a:spcAft>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Times New Roman" panose="02020603050405020304" pitchFamily="18" charset="0"/>
              </a:defRPr>
            </a:lvl9pPr>
          </a:lstStyle>
          <a:p>
            <a:pPr lvl="1" eaLnBrk="1" hangingPunct="1">
              <a:lnSpc>
                <a:spcPct val="101000"/>
              </a:lnSpc>
              <a:buClr>
                <a:srgbClr val="3B73B9"/>
              </a:buClr>
              <a:buSzPct val="100000"/>
              <a:buFont typeface="GE Inspira" pitchFamily="34" charset="0"/>
              <a:buChar char="•"/>
            </a:pPr>
            <a:r>
              <a:rPr lang="fr-FR" altLang="nl-BE" b="0">
                <a:solidFill>
                  <a:srgbClr val="1E4A81"/>
                </a:solidFill>
                <a:latin typeface="GE Inspira" pitchFamily="34" charset="0"/>
                <a:cs typeface="Lucida Sans Unicode" panose="020B0602030504020204" pitchFamily="34" charset="0"/>
              </a:rPr>
              <a:t> Gedrag evalueren ipv beschrijven </a:t>
            </a:r>
          </a:p>
          <a:p>
            <a:pPr lvl="1" eaLnBrk="1" hangingPunct="1">
              <a:lnSpc>
                <a:spcPts val="5125"/>
              </a:lnSpc>
              <a:buClr>
                <a:srgbClr val="3B73B9"/>
              </a:buClr>
              <a:buSzPct val="100000"/>
              <a:buFont typeface="GE Inspira" pitchFamily="34" charset="0"/>
              <a:buChar char="•"/>
            </a:pPr>
            <a:r>
              <a:rPr lang="fr-FR" altLang="nl-BE" b="0">
                <a:solidFill>
                  <a:srgbClr val="1E4A81"/>
                </a:solidFill>
                <a:latin typeface="GE Inspira" pitchFamily="34" charset="0"/>
                <a:cs typeface="Lucida Sans Unicode" panose="020B0602030504020204" pitchFamily="34" charset="0"/>
              </a:rPr>
              <a:t> Gebrek aan nauwkeurigheid</a:t>
            </a:r>
          </a:p>
          <a:p>
            <a:pPr lvl="1" eaLnBrk="1" hangingPunct="1">
              <a:lnSpc>
                <a:spcPts val="4000"/>
              </a:lnSpc>
              <a:buClr>
                <a:srgbClr val="3B73B9"/>
              </a:buClr>
              <a:buSzPct val="100000"/>
              <a:buFont typeface="GE Inspira" pitchFamily="34" charset="0"/>
              <a:buChar char="•"/>
            </a:pPr>
            <a:r>
              <a:rPr lang="fr-FR" altLang="nl-BE" b="0">
                <a:solidFill>
                  <a:srgbClr val="1E4A81"/>
                </a:solidFill>
                <a:latin typeface="GE Inspira" pitchFamily="34" charset="0"/>
                <a:cs typeface="Lucida Sans Unicode" panose="020B0602030504020204" pitchFamily="34" charset="0"/>
              </a:rPr>
              <a:t> Negativisme, verwijten of sanctioneren ipv positief gedrag te valoriseren</a:t>
            </a:r>
          </a:p>
          <a:p>
            <a:pPr lvl="1" eaLnBrk="1" hangingPunct="1">
              <a:lnSpc>
                <a:spcPts val="5125"/>
              </a:lnSpc>
              <a:buClr>
                <a:srgbClr val="3B73B9"/>
              </a:buClr>
              <a:buSzPct val="100000"/>
              <a:buFont typeface="GE Inspira" pitchFamily="34" charset="0"/>
              <a:buChar char="•"/>
            </a:pPr>
            <a:r>
              <a:rPr lang="fr-FR" altLang="nl-BE" b="0">
                <a:solidFill>
                  <a:srgbClr val="1E4A81"/>
                </a:solidFill>
                <a:latin typeface="GE Inspira" pitchFamily="34" charset="0"/>
                <a:cs typeface="Lucida Sans Unicode" panose="020B0602030504020204" pitchFamily="34" charset="0"/>
              </a:rPr>
              <a:t> Beoordelen</a:t>
            </a:r>
          </a:p>
          <a:p>
            <a:pPr lvl="1" eaLnBrk="1" hangingPunct="1">
              <a:lnSpc>
                <a:spcPts val="5125"/>
              </a:lnSpc>
              <a:buClr>
                <a:srgbClr val="3B73B9"/>
              </a:buClr>
              <a:buSzPct val="100000"/>
              <a:buFont typeface="GE Inspira" pitchFamily="34" charset="0"/>
              <a:buChar char="•"/>
            </a:pPr>
            <a:r>
              <a:rPr lang="fr-FR" altLang="nl-BE" b="0">
                <a:solidFill>
                  <a:srgbClr val="1E4A81"/>
                </a:solidFill>
                <a:latin typeface="GE Inspira" pitchFamily="34" charset="0"/>
                <a:cs typeface="Lucida Sans Unicode" panose="020B0602030504020204" pitchFamily="34" charset="0"/>
              </a:rPr>
              <a:t> Niet focussen op essentiële</a:t>
            </a:r>
          </a:p>
          <a:p>
            <a:pPr lvl="1" eaLnBrk="1" hangingPunct="1">
              <a:lnSpc>
                <a:spcPts val="5125"/>
              </a:lnSpc>
              <a:buClr>
                <a:srgbClr val="3B73B9"/>
              </a:buClr>
              <a:buSzPct val="100000"/>
              <a:buFont typeface="GE Inspira" pitchFamily="34" charset="0"/>
              <a:buChar char="•"/>
            </a:pPr>
            <a:r>
              <a:rPr lang="fr-FR" altLang="nl-BE" b="0">
                <a:solidFill>
                  <a:srgbClr val="1E4A81"/>
                </a:solidFill>
                <a:latin typeface="GE Inspira" pitchFamily="34" charset="0"/>
                <a:cs typeface="Lucida Sans Unicode" panose="020B0602030504020204" pitchFamily="34" charset="0"/>
              </a:rPr>
              <a:t> Alléén eigen visie weerhouden </a:t>
            </a:r>
          </a:p>
        </p:txBody>
      </p:sp>
      <p:sp>
        <p:nvSpPr>
          <p:cNvPr id="284678" name="Rectangle 6">
            <a:extLst>
              <a:ext uri="{FF2B5EF4-FFF2-40B4-BE49-F238E27FC236}">
                <a16:creationId xmlns:a16="http://schemas.microsoft.com/office/drawing/2014/main" id="{05C85C75-F329-3246-A1B4-32A0DD448F86}"/>
              </a:ext>
            </a:extLst>
          </p:cNvPr>
          <p:cNvSpPr>
            <a:spLocks noGrp="1" noChangeArrowheads="1"/>
          </p:cNvSpPr>
          <p:nvPr>
            <p:ph type="title"/>
          </p:nvPr>
        </p:nvSpPr>
        <p:spPr>
          <a:xfrm>
            <a:off x="479425" y="-242888"/>
            <a:ext cx="8664575" cy="1344613"/>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defTabSz="449263">
              <a:lnSpc>
                <a:spcPct val="10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nl-BE"/>
              <a:t>Efficiënte feedback</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46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5"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8596" name="Rectangle 4">
            <a:extLst>
              <a:ext uri="{FF2B5EF4-FFF2-40B4-BE49-F238E27FC236}">
                <a16:creationId xmlns:a16="http://schemas.microsoft.com/office/drawing/2014/main" id="{A8B154CC-9777-C94A-9F70-67D698972F31}"/>
              </a:ext>
            </a:extLst>
          </p:cNvPr>
          <p:cNvSpPr>
            <a:spLocks noGrp="1" noChangeArrowheads="1"/>
          </p:cNvSpPr>
          <p:nvPr>
            <p:ph type="title"/>
          </p:nvPr>
        </p:nvSpPr>
        <p:spPr>
          <a:xfrm>
            <a:off x="1143000" y="152400"/>
            <a:ext cx="7772400" cy="762000"/>
          </a:xfrm>
        </p:spPr>
        <p:txBody>
          <a:bodyPr/>
          <a:lstStyle/>
          <a:p>
            <a:r>
              <a:rPr lang="nl-BE" altLang="nl-BE"/>
              <a:t>De manipulator</a:t>
            </a:r>
            <a:endParaRPr lang="nl-NL" altLang="nl-BE"/>
          </a:p>
        </p:txBody>
      </p:sp>
      <p:sp>
        <p:nvSpPr>
          <p:cNvPr id="238597" name="Rectangle 5">
            <a:extLst>
              <a:ext uri="{FF2B5EF4-FFF2-40B4-BE49-F238E27FC236}">
                <a16:creationId xmlns:a16="http://schemas.microsoft.com/office/drawing/2014/main" id="{BDA401F9-0A1A-7449-B66D-EB58FDFA5AC4}"/>
              </a:ext>
            </a:extLst>
          </p:cNvPr>
          <p:cNvSpPr>
            <a:spLocks noGrp="1" noChangeArrowheads="1"/>
          </p:cNvSpPr>
          <p:nvPr>
            <p:ph type="body" idx="1"/>
          </p:nvPr>
        </p:nvSpPr>
        <p:spPr/>
        <p:txBody>
          <a:bodyPr/>
          <a:lstStyle/>
          <a:p>
            <a:r>
              <a:rPr lang="nl-BE" altLang="nl-BE"/>
              <a:t>Toon duidelijk dat je hun manipulatie doorziet.</a:t>
            </a:r>
          </a:p>
          <a:p>
            <a:r>
              <a:rPr lang="nl-BE" altLang="nl-BE"/>
              <a:t>Maak duidelijk dat het niet zal werken.</a:t>
            </a:r>
            <a:endParaRPr lang="nl-NL" altLang="nl-B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8596"/>
                                        </p:tgtEl>
                                        <p:attrNameLst>
                                          <p:attrName>style.visibility</p:attrName>
                                        </p:attrNameLst>
                                      </p:cBhvr>
                                      <p:to>
                                        <p:strVal val="visible"/>
                                      </p:to>
                                    </p:set>
                                    <p:anim calcmode="lin" valueType="num">
                                      <p:cBhvr additive="base">
                                        <p:cTn id="7" dur="500" fill="hold"/>
                                        <p:tgtEl>
                                          <p:spTgt spid="238596"/>
                                        </p:tgtEl>
                                        <p:attrNameLst>
                                          <p:attrName>ppt_x</p:attrName>
                                        </p:attrNameLst>
                                      </p:cBhvr>
                                      <p:tavLst>
                                        <p:tav tm="0">
                                          <p:val>
                                            <p:strVal val="0-#ppt_w/2"/>
                                          </p:val>
                                        </p:tav>
                                        <p:tav tm="100000">
                                          <p:val>
                                            <p:strVal val="#ppt_x"/>
                                          </p:val>
                                        </p:tav>
                                      </p:tavLst>
                                    </p:anim>
                                    <p:anim calcmode="lin" valueType="num">
                                      <p:cBhvr additive="base">
                                        <p:cTn id="8" dur="500" fill="hold"/>
                                        <p:tgtEl>
                                          <p:spTgt spid="23859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8597">
                                            <p:txEl>
                                              <p:pRg st="0" end="0"/>
                                            </p:txEl>
                                          </p:spTgt>
                                        </p:tgtEl>
                                        <p:attrNameLst>
                                          <p:attrName>style.visibility</p:attrName>
                                        </p:attrNameLst>
                                      </p:cBhvr>
                                      <p:to>
                                        <p:strVal val="visible"/>
                                      </p:to>
                                    </p:set>
                                    <p:anim calcmode="lin" valueType="num">
                                      <p:cBhvr additive="base">
                                        <p:cTn id="13" dur="500" fill="hold"/>
                                        <p:tgtEl>
                                          <p:spTgt spid="23859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859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8597">
                                            <p:txEl>
                                              <p:pRg st="1" end="1"/>
                                            </p:txEl>
                                          </p:spTgt>
                                        </p:tgtEl>
                                        <p:attrNameLst>
                                          <p:attrName>style.visibility</p:attrName>
                                        </p:attrNameLst>
                                      </p:cBhvr>
                                      <p:to>
                                        <p:strVal val="visible"/>
                                      </p:to>
                                    </p:set>
                                    <p:anim calcmode="lin" valueType="num">
                                      <p:cBhvr additive="base">
                                        <p:cTn id="19" dur="500" fill="hold"/>
                                        <p:tgtEl>
                                          <p:spTgt spid="23859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859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6" grpId="0" autoUpdateAnimBg="0"/>
      <p:bldP spid="238597"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82" name="Picture 2" descr="klanten:06/503-zenit corp. brochure:Powerpoint:links:hand.jpg">
            <a:extLst>
              <a:ext uri="{FF2B5EF4-FFF2-40B4-BE49-F238E27FC236}">
                <a16:creationId xmlns:a16="http://schemas.microsoft.com/office/drawing/2014/main" id="{870CD9B0-5223-E24B-B30B-189C802D8DA8}"/>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0" y="-9525"/>
            <a:ext cx="9144000" cy="6867525"/>
          </a:xfrm>
          <a:prstGeom prst="rect">
            <a:avLst/>
          </a:prstGeom>
          <a:noFill/>
          <a:extLst>
            <a:ext uri="{909E8E84-426E-40DD-AFC4-6F175D3DCCD1}">
              <a14:hiddenFill xmlns:a14="http://schemas.microsoft.com/office/drawing/2010/main">
                <a:solidFill>
                  <a:srgbClr val="FFFFFF"/>
                </a:solidFill>
              </a14:hiddenFill>
            </a:ext>
          </a:extLst>
        </p:spPr>
      </p:pic>
      <p:sp>
        <p:nvSpPr>
          <p:cNvPr id="276483" name="Rectangle 3">
            <a:extLst>
              <a:ext uri="{FF2B5EF4-FFF2-40B4-BE49-F238E27FC236}">
                <a16:creationId xmlns:a16="http://schemas.microsoft.com/office/drawing/2014/main" id="{30DD6C43-BB12-834E-BE29-AC134D3E1AF5}"/>
              </a:ext>
            </a:extLst>
          </p:cNvPr>
          <p:cNvSpPr>
            <a:spLocks noGrp="1" noChangeArrowheads="1"/>
          </p:cNvSpPr>
          <p:nvPr>
            <p:ph type="title"/>
          </p:nvPr>
        </p:nvSpPr>
        <p:spPr>
          <a:xfrm>
            <a:off x="457200" y="228600"/>
            <a:ext cx="8218488" cy="4876800"/>
          </a:xfrm>
          <a:noFill/>
          <a:ln/>
        </p:spPr>
        <p:txBody>
          <a:bodyPr/>
          <a:lstStyle/>
          <a:p>
            <a:pPr algn="ctr">
              <a:lnSpc>
                <a:spcPct val="130000"/>
              </a:lnSpc>
            </a:pPr>
            <a:r>
              <a:rPr lang="nl-BE" altLang="nl-BE" b="0" i="1" dirty="0">
                <a:solidFill>
                  <a:schemeClr val="bg1"/>
                </a:solidFill>
                <a:effectLst>
                  <a:outerShdw blurRad="38100" dist="38100" dir="2700000" algn="tl">
                    <a:srgbClr val="C0C0C0"/>
                  </a:outerShdw>
                </a:effectLst>
              </a:rPr>
              <a:t>Marcel Van der Avert</a:t>
            </a:r>
            <a:br>
              <a:rPr lang="nl-BE" altLang="nl-BE" b="0" i="1" dirty="0">
                <a:solidFill>
                  <a:schemeClr val="bg1"/>
                </a:solidFill>
              </a:rPr>
            </a:br>
            <a:r>
              <a:rPr lang="nl-BE" altLang="nl-BE" sz="2600" b="0" i="1" dirty="0">
                <a:solidFill>
                  <a:schemeClr val="bg1"/>
                </a:solidFill>
              </a:rPr>
              <a:t>marcel@zenit.be </a:t>
            </a:r>
            <a:br>
              <a:rPr lang="nl-BE" altLang="nl-BE" sz="2600" b="0" i="1" dirty="0">
                <a:solidFill>
                  <a:schemeClr val="bg1"/>
                </a:solidFill>
              </a:rPr>
            </a:br>
            <a:r>
              <a:rPr lang="nl-BE" altLang="nl-BE" sz="2600" b="0" i="1" dirty="0">
                <a:solidFill>
                  <a:schemeClr val="bg1"/>
                </a:solidFill>
              </a:rPr>
              <a:t>www.zenit.be</a:t>
            </a:r>
            <a:br>
              <a:rPr lang="nl-BE" altLang="nl-BE" sz="2600" b="0" i="1" dirty="0">
                <a:solidFill>
                  <a:schemeClr val="bg1"/>
                </a:solidFill>
              </a:rPr>
            </a:br>
            <a:r>
              <a:rPr lang="nl-BE" altLang="nl-BE" sz="2600" b="0" i="1" dirty="0">
                <a:solidFill>
                  <a:schemeClr val="bg1"/>
                </a:solidFill>
              </a:rPr>
              <a:t>www.samenresultaten.com</a:t>
            </a:r>
            <a:br>
              <a:rPr lang="nl-BE" altLang="nl-BE" sz="2600" b="0" i="1" dirty="0">
                <a:solidFill>
                  <a:schemeClr val="bg1"/>
                </a:solidFill>
              </a:rPr>
            </a:br>
            <a:r>
              <a:rPr lang="nl-BE" altLang="nl-BE" b="0" i="1" dirty="0">
                <a:solidFill>
                  <a:schemeClr val="bg1"/>
                </a:solidFill>
              </a:rPr>
              <a:t> </a:t>
            </a:r>
            <a:br>
              <a:rPr lang="nl-BE" altLang="nl-BE" b="0" i="1" dirty="0">
                <a:solidFill>
                  <a:schemeClr val="bg1"/>
                </a:solidFill>
              </a:rPr>
            </a:br>
            <a:r>
              <a:rPr lang="nl-BE" altLang="nl-BE" sz="2600" b="0" i="1" dirty="0">
                <a:solidFill>
                  <a:schemeClr val="bg1"/>
                </a:solidFill>
              </a:rPr>
              <a:t>+ 32 (0)3 236 88 66</a:t>
            </a:r>
            <a:br>
              <a:rPr lang="nl-BE" altLang="nl-BE" sz="2600" b="0" i="1" dirty="0">
                <a:solidFill>
                  <a:schemeClr val="bg1"/>
                </a:solidFill>
              </a:rPr>
            </a:br>
            <a:br>
              <a:rPr lang="nl-NL" altLang="nl-BE" sz="2600" b="0" i="1" dirty="0">
                <a:solidFill>
                  <a:schemeClr val="bg1"/>
                </a:solidFill>
              </a:rPr>
            </a:br>
            <a:endParaRPr lang="nl-BE" altLang="nl-BE" sz="2600" b="0" i="1"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3" name="Text Box 3">
            <a:extLst>
              <a:ext uri="{FF2B5EF4-FFF2-40B4-BE49-F238E27FC236}">
                <a16:creationId xmlns:a16="http://schemas.microsoft.com/office/drawing/2014/main" id="{A7E63A99-EC22-214B-B387-650A4CD35A49}"/>
              </a:ext>
            </a:extLst>
          </p:cNvPr>
          <p:cNvSpPr txBox="1">
            <a:spLocks noChangeArrowheads="1"/>
          </p:cNvSpPr>
          <p:nvPr/>
        </p:nvSpPr>
        <p:spPr bwMode="auto">
          <a:xfrm>
            <a:off x="457200" y="1371600"/>
            <a:ext cx="85344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1pPr>
            <a:lvl2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2pPr>
            <a:lvl3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3pPr>
            <a:lvl4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4pPr>
            <a:lvl5pPr algn="l">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5pPr>
            <a:lvl6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6pPr>
            <a:lvl7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7pPr>
            <a:lvl8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8pPr>
            <a:lvl9pPr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9pPr>
          </a:lstStyle>
          <a:p>
            <a:pPr eaLnBrk="1" hangingPunct="1">
              <a:lnSpc>
                <a:spcPct val="101000"/>
              </a:lnSpc>
              <a:spcBef>
                <a:spcPts val="600"/>
              </a:spcBef>
              <a:buClr>
                <a:srgbClr val="1E4191"/>
              </a:buClr>
              <a:buSzPct val="100000"/>
              <a:buFont typeface="GE Inspira" pitchFamily="34" charset="0"/>
              <a:buChar char="•"/>
            </a:pPr>
            <a:r>
              <a:rPr lang="fr-FR" altLang="nl-BE">
                <a:solidFill>
                  <a:srgbClr val="1E4192"/>
                </a:solidFill>
                <a:latin typeface="GE Inspira" pitchFamily="34" charset="0"/>
              </a:rPr>
              <a:t> </a:t>
            </a:r>
            <a:r>
              <a:rPr lang="fr-FR" altLang="nl-BE" sz="2000">
                <a:solidFill>
                  <a:srgbClr val="1E4192"/>
                </a:solidFill>
                <a:latin typeface="GE Inspira" pitchFamily="34" charset="0"/>
              </a:rPr>
              <a:t>Standaard :  </a:t>
            </a:r>
            <a:r>
              <a:rPr lang="fr-FR" altLang="nl-BE" sz="2000" b="0">
                <a:solidFill>
                  <a:srgbClr val="1E4192"/>
                </a:solidFill>
                <a:latin typeface="GE Inspira" pitchFamily="34" charset="0"/>
              </a:rPr>
              <a:t>welke norm was afgesproken?</a:t>
            </a:r>
          </a:p>
          <a:p>
            <a:pPr lvl="2" eaLnBrk="1" hangingPunct="1">
              <a:lnSpc>
                <a:spcPts val="3813"/>
              </a:lnSpc>
              <a:spcBef>
                <a:spcPts val="1500"/>
              </a:spcBef>
              <a:buClr>
                <a:srgbClr val="1E4191"/>
              </a:buClr>
              <a:buSzPct val="100000"/>
              <a:buFont typeface="GE Inspira" pitchFamily="34" charset="0"/>
              <a:buNone/>
            </a:pPr>
            <a:r>
              <a:rPr lang="fr-FR" altLang="nl-BE" sz="2000" b="0" i="1">
                <a:solidFill>
                  <a:srgbClr val="1E4192"/>
                </a:solidFill>
                <a:latin typeface="GE Inspira" pitchFamily="34" charset="0"/>
                <a:cs typeface="Lucida Sans Unicode" panose="020B0602030504020204" pitchFamily="34" charset="0"/>
              </a:rPr>
              <a:t>“ Ons team sprak af als objectief .…”</a:t>
            </a:r>
          </a:p>
          <a:p>
            <a:pPr eaLnBrk="1" hangingPunct="1">
              <a:lnSpc>
                <a:spcPts val="3813"/>
              </a:lnSpc>
              <a:spcBef>
                <a:spcPts val="1500"/>
              </a:spcBef>
              <a:buClr>
                <a:srgbClr val="1E4191"/>
              </a:buClr>
              <a:buSzPct val="100000"/>
              <a:buFont typeface="GE Inspira" pitchFamily="34" charset="0"/>
              <a:buChar char="•"/>
            </a:pPr>
            <a:r>
              <a:rPr lang="fr-FR" altLang="nl-BE" sz="2000">
                <a:solidFill>
                  <a:srgbClr val="1E4192"/>
                </a:solidFill>
                <a:latin typeface="GE Inspira" pitchFamily="34" charset="0"/>
              </a:rPr>
              <a:t> Observatie : </a:t>
            </a:r>
            <a:r>
              <a:rPr lang="fr-FR" altLang="nl-BE" sz="2000" b="0">
                <a:solidFill>
                  <a:srgbClr val="1E4192"/>
                </a:solidFill>
                <a:latin typeface="GE Inspira" pitchFamily="34" charset="0"/>
              </a:rPr>
              <a:t> welk gedrag observeerde je?</a:t>
            </a:r>
          </a:p>
          <a:p>
            <a:pPr lvl="1" eaLnBrk="1" hangingPunct="1">
              <a:lnSpc>
                <a:spcPts val="3800"/>
              </a:lnSpc>
              <a:spcBef>
                <a:spcPts val="1100"/>
              </a:spcBef>
              <a:buClr>
                <a:srgbClr val="1E4191"/>
              </a:buClr>
              <a:buSzPct val="100000"/>
              <a:buFont typeface="GE Inspira" pitchFamily="34" charset="0"/>
              <a:buNone/>
            </a:pPr>
            <a:r>
              <a:rPr lang="fr-FR" altLang="nl-BE" sz="2000" b="0" i="1">
                <a:solidFill>
                  <a:srgbClr val="1E4192"/>
                </a:solidFill>
                <a:latin typeface="GE Inspira" pitchFamily="34" charset="0"/>
                <a:cs typeface="Lucida Sans Unicode" panose="020B0602030504020204" pitchFamily="34" charset="0"/>
              </a:rPr>
              <a:t>“ Ik zag…”   “ Ik hoorde je zeggen…”   “ Ik zag…”   </a:t>
            </a:r>
          </a:p>
          <a:p>
            <a:pPr lvl="1" eaLnBrk="1" hangingPunct="1">
              <a:lnSpc>
                <a:spcPts val="3800"/>
              </a:lnSpc>
              <a:spcBef>
                <a:spcPts val="1100"/>
              </a:spcBef>
              <a:buClr>
                <a:srgbClr val="1E4191"/>
              </a:buClr>
              <a:buSzPct val="100000"/>
              <a:buFont typeface="GE Inspira" pitchFamily="34" charset="0"/>
              <a:buNone/>
            </a:pPr>
            <a:r>
              <a:rPr lang="fr-FR" altLang="nl-BE" sz="2000" b="0" i="1">
                <a:solidFill>
                  <a:srgbClr val="1E4192"/>
                </a:solidFill>
                <a:latin typeface="GE Inspira" pitchFamily="34" charset="0"/>
                <a:cs typeface="Lucida Sans Unicode" panose="020B0602030504020204" pitchFamily="34" charset="0"/>
              </a:rPr>
              <a:t>“ Ik observeerde …”</a:t>
            </a:r>
            <a:r>
              <a:rPr lang="fr-FR" altLang="nl-BE" sz="2000">
                <a:solidFill>
                  <a:srgbClr val="1E4192"/>
                </a:solidFill>
                <a:latin typeface="GE Inspira" pitchFamily="34" charset="0"/>
              </a:rPr>
              <a:t> </a:t>
            </a:r>
          </a:p>
          <a:p>
            <a:pPr eaLnBrk="1" hangingPunct="1">
              <a:lnSpc>
                <a:spcPts val="3800"/>
              </a:lnSpc>
              <a:spcBef>
                <a:spcPts val="1100"/>
              </a:spcBef>
              <a:buClr>
                <a:srgbClr val="1E4191"/>
              </a:buClr>
              <a:buSzPct val="100000"/>
              <a:buFont typeface="GE Inspira" pitchFamily="34" charset="0"/>
              <a:buChar char="•"/>
            </a:pPr>
            <a:r>
              <a:rPr lang="fr-FR" altLang="nl-BE" sz="2000">
                <a:solidFill>
                  <a:srgbClr val="1E4192"/>
                </a:solidFill>
                <a:latin typeface="GE Inspira" pitchFamily="34" charset="0"/>
              </a:rPr>
              <a:t>  Impact : </a:t>
            </a:r>
            <a:r>
              <a:rPr lang="fr-FR" altLang="nl-BE" sz="2000" b="0">
                <a:solidFill>
                  <a:srgbClr val="1E4192"/>
                </a:solidFill>
                <a:latin typeface="GE Inspira" pitchFamily="34" charset="0"/>
              </a:rPr>
              <a:t>welke impact had het gedrag op de klant/ het team/ het bedrijf?</a:t>
            </a:r>
          </a:p>
          <a:p>
            <a:pPr lvl="2" eaLnBrk="1" hangingPunct="1">
              <a:lnSpc>
                <a:spcPts val="3813"/>
              </a:lnSpc>
              <a:spcBef>
                <a:spcPts val="1500"/>
              </a:spcBef>
              <a:buClr>
                <a:srgbClr val="1E4191"/>
              </a:buClr>
              <a:buSzPct val="100000"/>
              <a:buFont typeface="GE Inspira" pitchFamily="34" charset="0"/>
              <a:buNone/>
            </a:pPr>
            <a:r>
              <a:rPr lang="fr-FR" altLang="nl-BE" sz="2000" b="0" i="1">
                <a:solidFill>
                  <a:srgbClr val="1E4192"/>
                </a:solidFill>
                <a:latin typeface="GE Inspira" pitchFamily="34" charset="0"/>
                <a:cs typeface="Lucida Sans Unicode" panose="020B0602030504020204" pitchFamily="34" charset="0"/>
              </a:rPr>
              <a:t>“ Het effect van deze actie/gedrag is …”</a:t>
            </a:r>
          </a:p>
        </p:txBody>
      </p:sp>
      <p:sp>
        <p:nvSpPr>
          <p:cNvPr id="286726" name="Rectangle 6">
            <a:extLst>
              <a:ext uri="{FF2B5EF4-FFF2-40B4-BE49-F238E27FC236}">
                <a16:creationId xmlns:a16="http://schemas.microsoft.com/office/drawing/2014/main" id="{6FA21ACE-7D82-3B47-AA8A-982E115CEEA9}"/>
              </a:ext>
            </a:extLst>
          </p:cNvPr>
          <p:cNvSpPr>
            <a:spLocks noGrp="1" noChangeArrowheads="1"/>
          </p:cNvSpPr>
          <p:nvPr>
            <p:ph type="title"/>
          </p:nvPr>
        </p:nvSpPr>
        <p:spPr>
          <a:xfrm>
            <a:off x="479425" y="-242888"/>
            <a:ext cx="8664575" cy="1344613"/>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defTabSz="449263">
              <a:lnSpc>
                <a:spcPct val="10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nl-BE"/>
              <a:t>SOI: een model</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a:extLst>
              <a:ext uri="{FF2B5EF4-FFF2-40B4-BE49-F238E27FC236}">
                <a16:creationId xmlns:a16="http://schemas.microsoft.com/office/drawing/2014/main" id="{864434B3-DE80-EC4F-BDC7-E1B6D6C13D2A}"/>
              </a:ext>
            </a:extLst>
          </p:cNvPr>
          <p:cNvSpPr>
            <a:spLocks noChangeArrowheads="1"/>
          </p:cNvSpPr>
          <p:nvPr/>
        </p:nvSpPr>
        <p:spPr bwMode="auto">
          <a:xfrm>
            <a:off x="0" y="6248400"/>
            <a:ext cx="9144000" cy="609600"/>
          </a:xfrm>
          <a:prstGeom prst="rect">
            <a:avLst/>
          </a:prstGeom>
          <a:solidFill>
            <a:srgbClr val="1E4A8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endParaRPr lang="nl-BE" altLang="nl-BE">
              <a:solidFill>
                <a:schemeClr val="tx1"/>
              </a:solidFill>
              <a:ea typeface="ヒラギノ角ゴ Pro W3" panose="020B0300000000000000" pitchFamily="34" charset="-128"/>
            </a:endParaRPr>
          </a:p>
        </p:txBody>
      </p:sp>
      <p:pic>
        <p:nvPicPr>
          <p:cNvPr id="258051" name="Picture 3" descr="klanten:06/592-zenit ppt:Powerpoint:links:driehoek3.jpg">
            <a:extLst>
              <a:ext uri="{FF2B5EF4-FFF2-40B4-BE49-F238E27FC236}">
                <a16:creationId xmlns:a16="http://schemas.microsoft.com/office/drawing/2014/main" id="{688A5ACF-A342-224D-9D1F-731512C31060}"/>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9050" y="0"/>
            <a:ext cx="9182100" cy="6337300"/>
          </a:xfrm>
          <a:prstGeom prst="rect">
            <a:avLst/>
          </a:prstGeom>
          <a:noFill/>
          <a:effectLst>
            <a:outerShdw dist="38096" dir="5040008" algn="ctr" rotWithShape="0">
              <a:srgbClr val="808080"/>
            </a:outerShdw>
          </a:effectLst>
          <a:extLst>
            <a:ext uri="{909E8E84-426E-40DD-AFC4-6F175D3DCCD1}">
              <a14:hiddenFill xmlns:a14="http://schemas.microsoft.com/office/drawing/2010/main">
                <a:solidFill>
                  <a:srgbClr val="FFFFFF"/>
                </a:solidFill>
              </a14:hiddenFill>
            </a:ext>
          </a:extLst>
        </p:spPr>
      </p:pic>
      <p:sp>
        <p:nvSpPr>
          <p:cNvPr id="258052" name="Rectangle 4">
            <a:extLst>
              <a:ext uri="{FF2B5EF4-FFF2-40B4-BE49-F238E27FC236}">
                <a16:creationId xmlns:a16="http://schemas.microsoft.com/office/drawing/2014/main" id="{7BA58208-14F6-7542-8696-EC73409F03E9}"/>
              </a:ext>
            </a:extLst>
          </p:cNvPr>
          <p:cNvSpPr>
            <a:spLocks noGrp="1" noChangeArrowheads="1"/>
          </p:cNvSpPr>
          <p:nvPr>
            <p:ph type="body" idx="1"/>
          </p:nvPr>
        </p:nvSpPr>
        <p:spPr>
          <a:xfrm>
            <a:off x="463550" y="2895600"/>
            <a:ext cx="8223250" cy="2133600"/>
          </a:xfrm>
          <a:noFill/>
          <a:ln/>
          <a:extLst>
            <a:ext uri="{AF507438-7753-43E0-B8FC-AC1667EBCBE1}">
              <a14:hiddenEffects xmlns:a14="http://schemas.microsoft.com/office/drawing/2010/main">
                <a:effectLst>
                  <a:outerShdw blurRad="822960" dist="38090" dir="4320046" algn="ctr" rotWithShape="0">
                    <a:schemeClr val="tx1"/>
                  </a:outerShdw>
                </a:effectLst>
              </a14:hiddenEffects>
            </a:ext>
          </a:extLst>
        </p:spPr>
        <p:txBody>
          <a:bodyPr/>
          <a:lstStyle/>
          <a:p>
            <a:pPr algn="ctr">
              <a:buFontTx/>
              <a:buNone/>
            </a:pPr>
            <a:endParaRPr lang="fr-BE" altLang="nl-BE" sz="4800" b="1"/>
          </a:p>
          <a:p>
            <a:pPr algn="ctr" eaLnBrk="0" hangingPunct="0">
              <a:spcBef>
                <a:spcPct val="50000"/>
              </a:spcBef>
              <a:buFontTx/>
              <a:buNone/>
            </a:pPr>
            <a:r>
              <a:rPr lang="nl-BE" altLang="nl-BE" sz="4400" b="1">
                <a:solidFill>
                  <a:schemeClr val="bg1"/>
                </a:solidFill>
              </a:rPr>
              <a:t>Assertiviteit</a:t>
            </a:r>
            <a:endParaRPr lang="nl-NL" altLang="nl-BE" sz="4400" b="1">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4" name="Rectangle 6">
            <a:extLst>
              <a:ext uri="{FF2B5EF4-FFF2-40B4-BE49-F238E27FC236}">
                <a16:creationId xmlns:a16="http://schemas.microsoft.com/office/drawing/2014/main" id="{01A4DC4C-52A1-A24B-A2D7-7E293B258645}"/>
              </a:ext>
            </a:extLst>
          </p:cNvPr>
          <p:cNvSpPr>
            <a:spLocks noGrp="1" noChangeArrowheads="1"/>
          </p:cNvSpPr>
          <p:nvPr>
            <p:ph type="title"/>
          </p:nvPr>
        </p:nvSpPr>
        <p:spPr>
          <a:xfrm>
            <a:off x="1143000" y="152400"/>
            <a:ext cx="7772400" cy="762000"/>
          </a:xfrm>
        </p:spPr>
        <p:txBody>
          <a:bodyPr/>
          <a:lstStyle/>
          <a:p>
            <a:r>
              <a:rPr lang="nl-BE" altLang="nl-BE"/>
              <a:t>Definitie: Webster woordenboek</a:t>
            </a:r>
            <a:endParaRPr lang="nl-NL" altLang="nl-BE"/>
          </a:p>
        </p:txBody>
      </p:sp>
      <p:sp>
        <p:nvSpPr>
          <p:cNvPr id="124935" name="Rectangle 7">
            <a:extLst>
              <a:ext uri="{FF2B5EF4-FFF2-40B4-BE49-F238E27FC236}">
                <a16:creationId xmlns:a16="http://schemas.microsoft.com/office/drawing/2014/main" id="{07E729C0-2CD2-EB45-9746-3B90D5D2CEB8}"/>
              </a:ext>
            </a:extLst>
          </p:cNvPr>
          <p:cNvSpPr>
            <a:spLocks noGrp="1" noChangeArrowheads="1"/>
          </p:cNvSpPr>
          <p:nvPr>
            <p:ph type="body" idx="1"/>
          </p:nvPr>
        </p:nvSpPr>
        <p:spPr/>
        <p:txBody>
          <a:bodyPr/>
          <a:lstStyle/>
          <a:p>
            <a:pPr eaLnBrk="0" hangingPunct="0">
              <a:spcBef>
                <a:spcPct val="50000"/>
              </a:spcBef>
            </a:pPr>
            <a:r>
              <a:rPr lang="en-US" altLang="nl-BE" sz="2800" b="1">
                <a:solidFill>
                  <a:srgbClr val="1E4B82"/>
                </a:solidFill>
              </a:rPr>
              <a:t>op zijn rechten staan, de gegrondheid ervan doen erkennen.</a:t>
            </a:r>
          </a:p>
          <a:p>
            <a:pPr eaLnBrk="0" hangingPunct="0">
              <a:spcBef>
                <a:spcPct val="50000"/>
              </a:spcBef>
            </a:pPr>
            <a:r>
              <a:rPr lang="en-US" altLang="nl-BE" sz="2800" b="1">
                <a:solidFill>
                  <a:srgbClr val="1E4B82"/>
                </a:solidFill>
              </a:rPr>
              <a:t>zich sereen en constructief uitlaten, zelfs bij onstentenis van een tastbaar bewijs.</a:t>
            </a:r>
          </a:p>
          <a:p>
            <a:pPr eaLnBrk="0" hangingPunct="0">
              <a:spcBef>
                <a:spcPct val="50000"/>
              </a:spcBef>
            </a:pPr>
            <a:r>
              <a:rPr lang="en-US" altLang="nl-BE" sz="2800" b="1">
                <a:solidFill>
                  <a:srgbClr val="1E4B82"/>
                </a:solidFill>
              </a:rPr>
              <a:t>zijn mening geven zonder voorbehoud</a:t>
            </a:r>
            <a:endParaRPr lang="nl-NL" altLang="nl-BE" sz="2800">
              <a:solidFill>
                <a:srgbClr val="1E4B82"/>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Rectangle 4">
            <a:extLst>
              <a:ext uri="{FF2B5EF4-FFF2-40B4-BE49-F238E27FC236}">
                <a16:creationId xmlns:a16="http://schemas.microsoft.com/office/drawing/2014/main" id="{6711B1DF-FD06-8148-B1E5-462AD8698E4C}"/>
              </a:ext>
            </a:extLst>
          </p:cNvPr>
          <p:cNvSpPr>
            <a:spLocks noGrp="1" noChangeArrowheads="1"/>
          </p:cNvSpPr>
          <p:nvPr>
            <p:ph type="title"/>
          </p:nvPr>
        </p:nvSpPr>
        <p:spPr>
          <a:xfrm>
            <a:off x="1143000" y="152400"/>
            <a:ext cx="7772400" cy="762000"/>
          </a:xfrm>
        </p:spPr>
        <p:txBody>
          <a:bodyPr/>
          <a:lstStyle/>
          <a:p>
            <a:r>
              <a:rPr lang="nl-BE" altLang="nl-BE"/>
              <a:t>Onze definitie (1)</a:t>
            </a:r>
            <a:endParaRPr lang="nl-NL" altLang="nl-BE"/>
          </a:p>
        </p:txBody>
      </p:sp>
      <p:sp>
        <p:nvSpPr>
          <p:cNvPr id="125957" name="Rectangle 5">
            <a:extLst>
              <a:ext uri="{FF2B5EF4-FFF2-40B4-BE49-F238E27FC236}">
                <a16:creationId xmlns:a16="http://schemas.microsoft.com/office/drawing/2014/main" id="{41B15118-E7ED-9C4F-B7B4-D621A77D7C73}"/>
              </a:ext>
            </a:extLst>
          </p:cNvPr>
          <p:cNvSpPr>
            <a:spLocks noGrp="1" noChangeArrowheads="1"/>
          </p:cNvSpPr>
          <p:nvPr>
            <p:ph type="body" idx="1"/>
          </p:nvPr>
        </p:nvSpPr>
        <p:spPr/>
        <p:txBody>
          <a:bodyPr/>
          <a:lstStyle/>
          <a:p>
            <a:pPr eaLnBrk="0" hangingPunct="0">
              <a:spcBef>
                <a:spcPct val="50000"/>
              </a:spcBef>
            </a:pPr>
            <a:r>
              <a:rPr lang="en-US" altLang="nl-BE" sz="2400" b="1">
                <a:solidFill>
                  <a:srgbClr val="1E4B82"/>
                </a:solidFill>
              </a:rPr>
              <a:t>een actieve houding waarbij initiatief wordt genomen, veeleer dan een reactieve houding.</a:t>
            </a:r>
          </a:p>
          <a:p>
            <a:pPr eaLnBrk="0" hangingPunct="0">
              <a:spcBef>
                <a:spcPct val="50000"/>
              </a:spcBef>
            </a:pPr>
            <a:r>
              <a:rPr lang="en-US" altLang="nl-BE" sz="2400" b="1">
                <a:solidFill>
                  <a:srgbClr val="1E4B82"/>
                </a:solidFill>
              </a:rPr>
              <a:t>een positie waarbij de klemtoon gelegd wordt op de positieve kant van de eigen persoon en van de anderen.</a:t>
            </a:r>
          </a:p>
          <a:p>
            <a:pPr eaLnBrk="0" hangingPunct="0">
              <a:spcBef>
                <a:spcPct val="50000"/>
              </a:spcBef>
            </a:pPr>
            <a:r>
              <a:rPr lang="en-US" altLang="nl-BE" sz="2400" b="1">
                <a:solidFill>
                  <a:srgbClr val="1E4B82"/>
                </a:solidFill>
              </a:rPr>
              <a:t>het duidelijk uitdrukken van eigen emoties en behoeften,</a:t>
            </a:r>
          </a:p>
          <a:p>
            <a:pPr lvl="1" eaLnBrk="0" hangingPunct="0">
              <a:spcBef>
                <a:spcPct val="50000"/>
              </a:spcBef>
              <a:buFont typeface="Wingdings" pitchFamily="2" charset="2"/>
              <a:buChar char="ü"/>
            </a:pPr>
            <a:r>
              <a:rPr lang="en-US" altLang="nl-BE" sz="2400" b="1">
                <a:solidFill>
                  <a:srgbClr val="1E4B82"/>
                </a:solidFill>
              </a:rPr>
              <a:t>zonder anderen te miskennen</a:t>
            </a:r>
          </a:p>
          <a:p>
            <a:pPr lvl="1" eaLnBrk="0" hangingPunct="0">
              <a:spcBef>
                <a:spcPct val="50000"/>
              </a:spcBef>
              <a:buFont typeface="Wingdings" pitchFamily="2" charset="2"/>
              <a:buChar char="ü"/>
            </a:pPr>
            <a:r>
              <a:rPr lang="en-US" altLang="nl-BE" sz="2400" b="1">
                <a:solidFill>
                  <a:srgbClr val="1E4B82"/>
                </a:solidFill>
              </a:rPr>
              <a:t>zonder angst of schuldgevoelens</a:t>
            </a:r>
            <a:endParaRPr lang="nl-NL" altLang="nl-BE">
              <a:solidFill>
                <a:srgbClr val="1E4B82"/>
              </a:solidFill>
            </a:endParaRPr>
          </a:p>
        </p:txBody>
      </p:sp>
    </p:spTree>
  </p:cSld>
  <p:clrMapOvr>
    <a:masterClrMapping/>
  </p:clrMapOvr>
  <p:transition/>
</p:sld>
</file>

<file path=ppt/theme/theme1.xml><?xml version="1.0" encoding="utf-8"?>
<a:theme xmlns:a="http://schemas.openxmlformats.org/drawingml/2006/main" name="Standaardontwerp">
  <a:themeElements>
    <a:clrScheme name="Standaardontwerp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ardontwer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C0FEF9"/>
        </a:solidFill>
        <a:ln w="57150" cap="flat" cmpd="sng" algn="ctr">
          <a:solidFill>
            <a:srgbClr val="008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nl-NL" altLang="nl-BE" sz="2400" b="1" i="0" u="none" strike="noStrike" cap="none" normalizeH="0" baseline="0" smtClean="0">
            <a:ln>
              <a:noFill/>
            </a:ln>
            <a:solidFill>
              <a:srgbClr val="1E4B82"/>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C0FEF9"/>
        </a:solidFill>
        <a:ln w="57150" cap="flat" cmpd="sng" algn="ctr">
          <a:solidFill>
            <a:srgbClr val="008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nl-NL" altLang="nl-BE" sz="2400" b="1" i="0" u="none" strike="noStrike" cap="none" normalizeH="0" baseline="0" smtClean="0">
            <a:ln>
              <a:noFill/>
            </a:ln>
            <a:solidFill>
              <a:srgbClr val="1E4B82"/>
            </a:solidFill>
            <a:effectLst/>
            <a:latin typeface="Arial" panose="020B0604020202020204" pitchFamily="34" charset="0"/>
          </a:defRPr>
        </a:defPPr>
      </a:lstStyle>
    </a:lnDef>
  </a:objectDefaults>
  <a:extraClrSchemeLst>
    <a:extraClrScheme>
      <a:clrScheme name="Standaardontwerp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ardontwer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ardontwer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1784</Words>
  <Application>Microsoft Macintosh PowerPoint</Application>
  <PresentationFormat>Diavoorstelling (4:3)</PresentationFormat>
  <Paragraphs>361</Paragraphs>
  <Slides>51</Slides>
  <Notes>31</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51</vt:i4>
      </vt:variant>
    </vt:vector>
  </HeadingPairs>
  <TitlesOfParts>
    <vt:vector size="59" baseType="lpstr">
      <vt:lpstr>Times New Roman</vt:lpstr>
      <vt:lpstr>Arial</vt:lpstr>
      <vt:lpstr>ヒラギノ角ゴ Pro W3</vt:lpstr>
      <vt:lpstr>Wingdings</vt:lpstr>
      <vt:lpstr>Comic Sans MS</vt:lpstr>
      <vt:lpstr>GE Inspira</vt:lpstr>
      <vt:lpstr>Lucida Sans Unicode</vt:lpstr>
      <vt:lpstr>Standaardontwerp</vt:lpstr>
      <vt:lpstr>PowerPoint-presentatie</vt:lpstr>
      <vt:lpstr>Agenda</vt:lpstr>
      <vt:lpstr>PowerPoint-presentatie</vt:lpstr>
      <vt:lpstr>Efficiënte feedback</vt:lpstr>
      <vt:lpstr>Efficiënte feedback</vt:lpstr>
      <vt:lpstr>SOI: een model</vt:lpstr>
      <vt:lpstr>PowerPoint-presentatie</vt:lpstr>
      <vt:lpstr>Definitie: Webster woordenboek</vt:lpstr>
      <vt:lpstr>Onze definitie (1)</vt:lpstr>
      <vt:lpstr>Onze definitie (2)</vt:lpstr>
      <vt:lpstr>Assertiviteit concreet</vt:lpstr>
      <vt:lpstr>Soorten gedrag</vt:lpstr>
      <vt:lpstr>Kenmerken: onderdanig (1)</vt:lpstr>
      <vt:lpstr>Kenmerken: onderdanig (2)</vt:lpstr>
      <vt:lpstr>Kenmerken: onderdanig (3)</vt:lpstr>
      <vt:lpstr>Kenmerken: agressief (1)</vt:lpstr>
      <vt:lpstr>Kenmerken: agressief (2)</vt:lpstr>
      <vt:lpstr>Kenmerken: agressief (3)</vt:lpstr>
      <vt:lpstr>Kenmerken: assertief (1)</vt:lpstr>
      <vt:lpstr>Kenmerken: assertief (2)</vt:lpstr>
      <vt:lpstr>Kenmerken: assertief (3)</vt:lpstr>
      <vt:lpstr>PowerPoint-presentatie</vt:lpstr>
      <vt:lpstr>Achtergronden</vt:lpstr>
      <vt:lpstr>Denken, voelen, doen</vt:lpstr>
      <vt:lpstr>Irrationele gedachte (1)</vt:lpstr>
      <vt:lpstr>Irrationele gedachte (2)</vt:lpstr>
      <vt:lpstr>Irrationele gedachte (3)</vt:lpstr>
      <vt:lpstr>Observeren en interpreteren</vt:lpstr>
      <vt:lpstr>Zelfbeeld</vt:lpstr>
      <vt:lpstr>Gedachtelezen en denkpatronen</vt:lpstr>
      <vt:lpstr>PowerPoint-presentatie</vt:lpstr>
      <vt:lpstr>‘Neen’ zeggen (1)</vt:lpstr>
      <vt:lpstr>‘Neen’ zeggen (2)</vt:lpstr>
      <vt:lpstr>‘Neen’ zeggen (3)</vt:lpstr>
      <vt:lpstr>Een verzoek doen</vt:lpstr>
      <vt:lpstr>Kritiek geven (1)</vt:lpstr>
      <vt:lpstr>Kritiek geven (2)</vt:lpstr>
      <vt:lpstr>Kritiek geven (2)</vt:lpstr>
      <vt:lpstr>Kritiek ontvangen (1)</vt:lpstr>
      <vt:lpstr>Kritiek ontvangen (2)</vt:lpstr>
      <vt:lpstr>Kritiek ontvangen (3)</vt:lpstr>
      <vt:lpstr>Complimenten </vt:lpstr>
      <vt:lpstr>Grenzen aangeven (1) </vt:lpstr>
      <vt:lpstr>Grenzen aangeven (2) </vt:lpstr>
      <vt:lpstr>PowerPoint-presentatie</vt:lpstr>
      <vt:lpstr>Agressiviteit</vt:lpstr>
      <vt:lpstr>Passiviteit</vt:lpstr>
      <vt:lpstr>De ‘ja’-persoon</vt:lpstr>
      <vt:lpstr>De martelaar</vt:lpstr>
      <vt:lpstr>De manipulator</vt:lpstr>
      <vt:lpstr>Marcel Van der Avert marcel@zenit.be  www.zenit.be www.samenresultaten.com   + 32 (0)3 236 88 66  </vt:lpstr>
    </vt:vector>
  </TitlesOfParts>
  <Company>Zenit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Veerle</dc:creator>
  <cp:lastModifiedBy>Melanie Van der Avert</cp:lastModifiedBy>
  <cp:revision>15</cp:revision>
  <dcterms:created xsi:type="dcterms:W3CDTF">2006-11-27T16:29:07Z</dcterms:created>
  <dcterms:modified xsi:type="dcterms:W3CDTF">2019-04-02T13:44:55Z</dcterms:modified>
</cp:coreProperties>
</file>