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1"/>
    <p:sldMasterId id="2147483729" r:id="rId2"/>
    <p:sldMasterId id="2147483741" r:id="rId3"/>
  </p:sldMasterIdLst>
  <p:notesMasterIdLst>
    <p:notesMasterId r:id="rId35"/>
  </p:notesMasterIdLst>
  <p:handoutMasterIdLst>
    <p:handoutMasterId r:id="rId36"/>
  </p:handoutMasterIdLst>
  <p:sldIdLst>
    <p:sldId id="282" r:id="rId4"/>
    <p:sldId id="283" r:id="rId5"/>
    <p:sldId id="284" r:id="rId6"/>
    <p:sldId id="257" r:id="rId7"/>
    <p:sldId id="270" r:id="rId8"/>
    <p:sldId id="271" r:id="rId9"/>
    <p:sldId id="260" r:id="rId10"/>
    <p:sldId id="262" r:id="rId11"/>
    <p:sldId id="27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5" r:id="rId29"/>
    <p:sldId id="286" r:id="rId30"/>
    <p:sldId id="287" r:id="rId31"/>
    <p:sldId id="288" r:id="rId32"/>
    <p:sldId id="289" r:id="rId33"/>
    <p:sldId id="290" r:id="rId34"/>
  </p:sldIdLst>
  <p:sldSz cx="10693400" cy="7561263"/>
  <p:notesSz cx="6858000" cy="9926638"/>
  <p:defaultTextStyle>
    <a:defPPr>
      <a:defRPr lang="de-DE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468" userDrawn="1">
          <p15:clr>
            <a:srgbClr val="A4A3A4"/>
          </p15:clr>
        </p15:guide>
        <p15:guide id="4" pos="3345" userDrawn="1">
          <p15:clr>
            <a:srgbClr val="A4A3A4"/>
          </p15:clr>
        </p15:guide>
        <p15:guide id="5" orient="horz" pos="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D6"/>
    <a:srgbClr val="F5231B"/>
    <a:srgbClr val="555555"/>
    <a:srgbClr val="C2A89D"/>
    <a:srgbClr val="F7F3ED"/>
    <a:srgbClr val="F1F6E6"/>
    <a:srgbClr val="F1F617"/>
    <a:srgbClr val="C6E7CC"/>
    <a:srgbClr val="ACDFF2"/>
    <a:srgbClr val="D6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292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114" y="342"/>
      </p:cViewPr>
      <p:guideLst>
        <p:guide orient="horz" pos="4468"/>
        <p:guide pos="3345"/>
        <p:guide orient="horz" pos="3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b="1" dirty="0">
                <a:solidFill>
                  <a:schemeClr val="tx1"/>
                </a:solidFill>
              </a:rPr>
              <a:t>Viessmann Service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de-DE" b="1" dirty="0" smtClean="0">
                <a:solidFill>
                  <a:schemeClr val="tx1"/>
                </a:solidFill>
              </a:rPr>
              <a:t>2016</a:t>
            </a:r>
            <a:endParaRPr lang="de-DE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'Grafiek opdeling service '!$C$10</c:f>
              <c:strCache>
                <c:ptCount val="1"/>
                <c:pt idx="0">
                  <c:v>FC 2016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'Grafiek opdeling service '!$B$11:$B$14</c:f>
              <c:strCache>
                <c:ptCount val="4"/>
                <c:pt idx="0">
                  <c:v>davon Umsatzerlös Ersatzteile (ET)</c:v>
                </c:pt>
                <c:pt idx="1">
                  <c:v>davon Umsatzerlös Inbetriebnahme (IBN)</c:v>
                </c:pt>
                <c:pt idx="2">
                  <c:v>davon Umsatzerlös Wartung</c:v>
                </c:pt>
                <c:pt idx="3">
                  <c:v>davon Umsatzerlös Reparatur</c:v>
                </c:pt>
              </c:strCache>
            </c:strRef>
          </c:cat>
          <c:val>
            <c:numRef>
              <c:f>'Grafiek opdeling service '!$C$11:$C$14</c:f>
              <c:numCache>
                <c:formatCode>0%</c:formatCode>
                <c:ptCount val="4"/>
                <c:pt idx="0">
                  <c:v>0.72</c:v>
                </c:pt>
                <c:pt idx="1">
                  <c:v>5.2999999999999999E-2</c:v>
                </c:pt>
                <c:pt idx="2">
                  <c:v>9.1999999999999998E-2</c:v>
                </c:pt>
                <c:pt idx="3">
                  <c:v>0.153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33-4A20-9D6E-C6EC7C7CE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5789472"/>
        <c:axId val="515789080"/>
      </c:barChart>
      <c:catAx>
        <c:axId val="51578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789080"/>
        <c:crosses val="autoZero"/>
        <c:auto val="1"/>
        <c:lblAlgn val="ctr"/>
        <c:lblOffset val="100"/>
        <c:noMultiLvlLbl val="0"/>
      </c:catAx>
      <c:valAx>
        <c:axId val="515789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78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357F2-1E96-4AF7-9511-85FC6BE5BF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CC5D3DD-C97B-465A-8DBE-C96A74562771}">
      <dgm:prSet/>
      <dgm:spPr/>
      <dgm:t>
        <a:bodyPr/>
        <a:lstStyle/>
        <a:p>
          <a:pPr rtl="0"/>
          <a:r>
            <a:rPr lang="nl-BE" dirty="0" smtClean="0"/>
            <a:t>1</a:t>
          </a:r>
          <a:endParaRPr lang="nl-BE" dirty="0"/>
        </a:p>
      </dgm:t>
    </dgm:pt>
    <dgm:pt modelId="{59D4A577-6732-46C2-AFFB-C98367011810}" type="parTrans" cxnId="{B0436F77-7BC0-44B3-8305-BDB397F1DFC8}">
      <dgm:prSet/>
      <dgm:spPr/>
      <dgm:t>
        <a:bodyPr/>
        <a:lstStyle/>
        <a:p>
          <a:endParaRPr lang="nl-BE"/>
        </a:p>
      </dgm:t>
    </dgm:pt>
    <dgm:pt modelId="{F0F4BDD6-44A3-45C7-AFBD-2370087064FD}" type="sibTrans" cxnId="{B0436F77-7BC0-44B3-8305-BDB397F1DFC8}">
      <dgm:prSet/>
      <dgm:spPr/>
      <dgm:t>
        <a:bodyPr/>
        <a:lstStyle/>
        <a:p>
          <a:endParaRPr lang="nl-BE"/>
        </a:p>
      </dgm:t>
    </dgm:pt>
    <dgm:pt modelId="{B5513EF3-C242-4ADA-874C-DDB6406AA27D}">
      <dgm:prSet/>
      <dgm:spPr/>
      <dgm:t>
        <a:bodyPr/>
        <a:lstStyle/>
        <a:p>
          <a:pPr rtl="0"/>
          <a:r>
            <a:rPr lang="nl-BE" dirty="0" smtClean="0"/>
            <a:t>2</a:t>
          </a:r>
          <a:endParaRPr lang="nl-BE" dirty="0"/>
        </a:p>
      </dgm:t>
    </dgm:pt>
    <dgm:pt modelId="{E12AB531-4DA9-40FD-8930-283FDF0E1EE1}" type="parTrans" cxnId="{68F622F5-5BFC-47EC-A048-18138D847401}">
      <dgm:prSet/>
      <dgm:spPr/>
      <dgm:t>
        <a:bodyPr/>
        <a:lstStyle/>
        <a:p>
          <a:endParaRPr lang="nl-BE"/>
        </a:p>
      </dgm:t>
    </dgm:pt>
    <dgm:pt modelId="{2BA54108-B6AF-4DAB-83E5-F5BC3423423C}" type="sibTrans" cxnId="{68F622F5-5BFC-47EC-A048-18138D847401}">
      <dgm:prSet/>
      <dgm:spPr/>
      <dgm:t>
        <a:bodyPr/>
        <a:lstStyle/>
        <a:p>
          <a:endParaRPr lang="nl-BE"/>
        </a:p>
      </dgm:t>
    </dgm:pt>
    <dgm:pt modelId="{CAD35BCF-6098-4C83-BEC9-2329BD2261DD}">
      <dgm:prSet/>
      <dgm:spPr/>
      <dgm:t>
        <a:bodyPr/>
        <a:lstStyle/>
        <a:p>
          <a:pPr rtl="0"/>
          <a:r>
            <a:rPr lang="nl-BE" dirty="0" smtClean="0"/>
            <a:t>3</a:t>
          </a:r>
          <a:endParaRPr lang="nl-BE" dirty="0"/>
        </a:p>
      </dgm:t>
    </dgm:pt>
    <dgm:pt modelId="{D7344E8C-0F95-4115-ADB2-C193EA6D9EBE}" type="parTrans" cxnId="{6D0D9EDD-8E30-4AED-9F2A-D38E110FDC99}">
      <dgm:prSet/>
      <dgm:spPr/>
      <dgm:t>
        <a:bodyPr/>
        <a:lstStyle/>
        <a:p>
          <a:endParaRPr lang="nl-BE"/>
        </a:p>
      </dgm:t>
    </dgm:pt>
    <dgm:pt modelId="{958E9960-22D5-4EF9-B7CE-788626DA3B33}" type="sibTrans" cxnId="{6D0D9EDD-8E30-4AED-9F2A-D38E110FDC99}">
      <dgm:prSet/>
      <dgm:spPr/>
      <dgm:t>
        <a:bodyPr/>
        <a:lstStyle/>
        <a:p>
          <a:endParaRPr lang="nl-BE"/>
        </a:p>
      </dgm:t>
    </dgm:pt>
    <dgm:pt modelId="{286373E1-A82E-4876-A5C7-D798E7871BF5}">
      <dgm:prSet/>
      <dgm:spPr/>
      <dgm:t>
        <a:bodyPr/>
        <a:lstStyle/>
        <a:p>
          <a:pPr rtl="0"/>
          <a:r>
            <a:rPr lang="nl-BE" dirty="0" smtClean="0"/>
            <a:t>4</a:t>
          </a:r>
          <a:endParaRPr lang="nl-BE" dirty="0"/>
        </a:p>
      </dgm:t>
    </dgm:pt>
    <dgm:pt modelId="{22E37286-32EA-4D73-B0CB-34FAFC92B38E}" type="parTrans" cxnId="{3A497152-52CF-445A-B511-3F2BE477EFC8}">
      <dgm:prSet/>
      <dgm:spPr/>
      <dgm:t>
        <a:bodyPr/>
        <a:lstStyle/>
        <a:p>
          <a:endParaRPr lang="nl-BE"/>
        </a:p>
      </dgm:t>
    </dgm:pt>
    <dgm:pt modelId="{C6336992-1BFC-4B7E-8C96-38E976EE16F7}" type="sibTrans" cxnId="{3A497152-52CF-445A-B511-3F2BE477EFC8}">
      <dgm:prSet/>
      <dgm:spPr/>
      <dgm:t>
        <a:bodyPr/>
        <a:lstStyle/>
        <a:p>
          <a:endParaRPr lang="nl-BE"/>
        </a:p>
      </dgm:t>
    </dgm:pt>
    <dgm:pt modelId="{E6A37793-6A58-4478-B339-92FDC31F612B}">
      <dgm:prSet/>
      <dgm:spPr/>
      <dgm:t>
        <a:bodyPr/>
        <a:lstStyle/>
        <a:p>
          <a:pPr rtl="0"/>
          <a:r>
            <a:rPr lang="nl-BE" dirty="0" smtClean="0"/>
            <a:t>5</a:t>
          </a:r>
          <a:endParaRPr lang="nl-BE" dirty="0"/>
        </a:p>
      </dgm:t>
    </dgm:pt>
    <dgm:pt modelId="{57F374BF-AD4F-473A-B405-1D984970D735}" type="parTrans" cxnId="{90E8B036-49CB-44A2-8BC6-476CBCD1C07B}">
      <dgm:prSet/>
      <dgm:spPr/>
      <dgm:t>
        <a:bodyPr/>
        <a:lstStyle/>
        <a:p>
          <a:endParaRPr lang="nl-BE"/>
        </a:p>
      </dgm:t>
    </dgm:pt>
    <dgm:pt modelId="{F9D9940F-B928-48EB-9771-3A8F1E53AB6D}" type="sibTrans" cxnId="{90E8B036-49CB-44A2-8BC6-476CBCD1C07B}">
      <dgm:prSet/>
      <dgm:spPr/>
      <dgm:t>
        <a:bodyPr/>
        <a:lstStyle/>
        <a:p>
          <a:endParaRPr lang="nl-BE"/>
        </a:p>
      </dgm:t>
    </dgm:pt>
    <dgm:pt modelId="{DF4B5904-F552-43BF-9D20-F541526DEE2D}">
      <dgm:prSet/>
      <dgm:spPr/>
      <dgm:t>
        <a:bodyPr/>
        <a:lstStyle/>
        <a:p>
          <a:pPr rtl="0"/>
          <a:r>
            <a:rPr lang="nl-BE" dirty="0" smtClean="0"/>
            <a:t>6</a:t>
          </a:r>
          <a:endParaRPr lang="nl-BE" dirty="0"/>
        </a:p>
      </dgm:t>
    </dgm:pt>
    <dgm:pt modelId="{264010FB-1634-44EA-9DB1-23893FF600F9}" type="parTrans" cxnId="{A43B7645-F2F6-4D5E-B73C-EBCB8D23F700}">
      <dgm:prSet/>
      <dgm:spPr/>
      <dgm:t>
        <a:bodyPr/>
        <a:lstStyle/>
        <a:p>
          <a:endParaRPr lang="nl-BE"/>
        </a:p>
      </dgm:t>
    </dgm:pt>
    <dgm:pt modelId="{BCF085FF-1363-457A-A370-7FF646600025}" type="sibTrans" cxnId="{A43B7645-F2F6-4D5E-B73C-EBCB8D23F700}">
      <dgm:prSet/>
      <dgm:spPr/>
      <dgm:t>
        <a:bodyPr/>
        <a:lstStyle/>
        <a:p>
          <a:endParaRPr lang="nl-BE"/>
        </a:p>
      </dgm:t>
    </dgm:pt>
    <dgm:pt modelId="{881A769C-932E-4EB3-BD02-7F0A25799F9E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Stratégie &amp; </a:t>
          </a:r>
          <a:r>
            <a:rPr lang="nl-BE" dirty="0" err="1" smtClean="0">
              <a:solidFill>
                <a:schemeClr val="tx1"/>
              </a:solidFill>
            </a:rPr>
            <a:t>Valeurs</a:t>
          </a:r>
          <a:r>
            <a:rPr lang="nl-BE" dirty="0" smtClean="0">
              <a:solidFill>
                <a:schemeClr val="tx1"/>
              </a:solidFill>
            </a:rPr>
            <a:t> Viessmann</a:t>
          </a:r>
          <a:endParaRPr lang="nl-BE" dirty="0">
            <a:solidFill>
              <a:schemeClr val="tx1"/>
            </a:solidFill>
          </a:endParaRPr>
        </a:p>
      </dgm:t>
    </dgm:pt>
    <dgm:pt modelId="{CF567D1D-6C2C-483F-9994-F7AFD78B7948}" type="parTrans" cxnId="{50E07FAC-6BC6-4D0B-9837-59B6A772D625}">
      <dgm:prSet/>
      <dgm:spPr/>
      <dgm:t>
        <a:bodyPr/>
        <a:lstStyle/>
        <a:p>
          <a:endParaRPr lang="nl-NL"/>
        </a:p>
      </dgm:t>
    </dgm:pt>
    <dgm:pt modelId="{F432EBD1-45BC-44F4-BA81-6E7F08D8DC3F}" type="sibTrans" cxnId="{50E07FAC-6BC6-4D0B-9837-59B6A772D625}">
      <dgm:prSet/>
      <dgm:spPr/>
      <dgm:t>
        <a:bodyPr/>
        <a:lstStyle/>
        <a:p>
          <a:endParaRPr lang="nl-NL"/>
        </a:p>
      </dgm:t>
    </dgm:pt>
    <dgm:pt modelId="{30D6B071-D1E9-4675-96A6-7D69BB896D9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La culture </a:t>
          </a:r>
          <a:r>
            <a:rPr lang="nl-BE" dirty="0" err="1" smtClean="0">
              <a:solidFill>
                <a:schemeClr val="tx1"/>
              </a:solidFill>
            </a:rPr>
            <a:t>organisationnelle</a:t>
          </a:r>
          <a:r>
            <a:rPr lang="nl-BE" dirty="0" smtClean="0">
              <a:solidFill>
                <a:schemeClr val="tx1"/>
              </a:solidFill>
            </a:rPr>
            <a:t> comme </a:t>
          </a:r>
          <a:r>
            <a:rPr lang="nl-BE" dirty="0" err="1" smtClean="0">
              <a:solidFill>
                <a:schemeClr val="tx1"/>
              </a:solidFill>
            </a:rPr>
            <a:t>levier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882389EB-C09E-43FC-9F3A-265EC98C92EC}" type="parTrans" cxnId="{F74DCF29-89E6-4FDB-8CFB-CDE95051D668}">
      <dgm:prSet/>
      <dgm:spPr/>
      <dgm:t>
        <a:bodyPr/>
        <a:lstStyle/>
        <a:p>
          <a:endParaRPr lang="nl-NL"/>
        </a:p>
      </dgm:t>
    </dgm:pt>
    <dgm:pt modelId="{99B60D55-284C-4B9B-8B1A-706A690FAC36}" type="sibTrans" cxnId="{F74DCF29-89E6-4FDB-8CFB-CDE95051D668}">
      <dgm:prSet/>
      <dgm:spPr/>
      <dgm:t>
        <a:bodyPr/>
        <a:lstStyle/>
        <a:p>
          <a:endParaRPr lang="nl-NL"/>
        </a:p>
      </dgm:t>
    </dgm:pt>
    <dgm:pt modelId="{EA9E4CFD-4312-4311-A77F-0D490549731F}">
      <dgm:prSet/>
      <dgm:spPr/>
      <dgm:t>
        <a:bodyPr/>
        <a:lstStyle/>
        <a:p>
          <a:pPr rtl="0"/>
          <a:r>
            <a:rPr lang="fr-BE" dirty="0" smtClean="0"/>
            <a:t>Que signifient les valeurs Viessmann pour notre équipe?</a:t>
          </a:r>
          <a:endParaRPr lang="nl-BE" dirty="0">
            <a:solidFill>
              <a:schemeClr val="tx1"/>
            </a:solidFill>
          </a:endParaRPr>
        </a:p>
      </dgm:t>
    </dgm:pt>
    <dgm:pt modelId="{B71E50C2-17B6-4653-915F-727112346F11}" type="parTrans" cxnId="{732F8CD2-FD3F-4329-9A62-9C1E0ED7EFC2}">
      <dgm:prSet/>
      <dgm:spPr/>
      <dgm:t>
        <a:bodyPr/>
        <a:lstStyle/>
        <a:p>
          <a:endParaRPr lang="nl-NL"/>
        </a:p>
      </dgm:t>
    </dgm:pt>
    <dgm:pt modelId="{56139330-E978-4074-8805-EA85C4FA7CE1}" type="sibTrans" cxnId="{732F8CD2-FD3F-4329-9A62-9C1E0ED7EFC2}">
      <dgm:prSet/>
      <dgm:spPr/>
      <dgm:t>
        <a:bodyPr/>
        <a:lstStyle/>
        <a:p>
          <a:endParaRPr lang="nl-NL"/>
        </a:p>
      </dgm:t>
    </dgm:pt>
    <dgm:pt modelId="{7781E4D6-DC8F-46F9-89B4-F6514F223DAA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En </a:t>
          </a:r>
          <a:r>
            <a:rPr lang="nl-BE" dirty="0" err="1" smtClean="0">
              <a:solidFill>
                <a:schemeClr val="tx1"/>
              </a:solidFill>
            </a:rPr>
            <a:t>quoi</a:t>
          </a:r>
          <a:r>
            <a:rPr lang="nl-BE" dirty="0" smtClean="0">
              <a:solidFill>
                <a:schemeClr val="tx1"/>
              </a:solidFill>
            </a:rPr>
            <a:t> </a:t>
          </a:r>
          <a:r>
            <a:rPr lang="nl-BE" dirty="0" err="1" smtClean="0">
              <a:solidFill>
                <a:schemeClr val="tx1"/>
              </a:solidFill>
            </a:rPr>
            <a:t>consiste</a:t>
          </a:r>
          <a:r>
            <a:rPr lang="nl-BE" dirty="0" smtClean="0">
              <a:solidFill>
                <a:schemeClr val="tx1"/>
              </a:solidFill>
            </a:rPr>
            <a:t> </a:t>
          </a:r>
          <a:r>
            <a:rPr lang="nl-BE" dirty="0" err="1" smtClean="0">
              <a:solidFill>
                <a:schemeClr val="tx1"/>
              </a:solidFill>
            </a:rPr>
            <a:t>le</a:t>
          </a:r>
          <a:r>
            <a:rPr lang="nl-BE" dirty="0" smtClean="0">
              <a:solidFill>
                <a:schemeClr val="tx1"/>
              </a:solidFill>
            </a:rPr>
            <a:t> schéma “de-à” de </a:t>
          </a:r>
          <a:r>
            <a:rPr lang="nl-BE" dirty="0" err="1" smtClean="0">
              <a:solidFill>
                <a:schemeClr val="tx1"/>
              </a:solidFill>
            </a:rPr>
            <a:t>notre</a:t>
          </a:r>
          <a:r>
            <a:rPr lang="nl-BE" dirty="0" smtClean="0">
              <a:solidFill>
                <a:schemeClr val="tx1"/>
              </a:solidFill>
            </a:rPr>
            <a:t> équipe?</a:t>
          </a:r>
          <a:endParaRPr lang="nl-BE" dirty="0">
            <a:solidFill>
              <a:schemeClr val="tx1"/>
            </a:solidFill>
          </a:endParaRPr>
        </a:p>
      </dgm:t>
    </dgm:pt>
    <dgm:pt modelId="{C4D83E42-B1D9-40C0-A412-300E6F034909}" type="parTrans" cxnId="{8585FBB7-4D14-4F24-B038-6AFB41CB9A0A}">
      <dgm:prSet/>
      <dgm:spPr/>
      <dgm:t>
        <a:bodyPr/>
        <a:lstStyle/>
        <a:p>
          <a:endParaRPr lang="nl-NL"/>
        </a:p>
      </dgm:t>
    </dgm:pt>
    <dgm:pt modelId="{1FFAF075-7B38-40B1-BC4F-47053F26C65C}" type="sibTrans" cxnId="{8585FBB7-4D14-4F24-B038-6AFB41CB9A0A}">
      <dgm:prSet/>
      <dgm:spPr/>
      <dgm:t>
        <a:bodyPr/>
        <a:lstStyle/>
        <a:p>
          <a:endParaRPr lang="nl-NL"/>
        </a:p>
      </dgm:t>
    </dgm:pt>
    <dgm:pt modelId="{3526AAB4-B1AC-4470-82B5-1AC1996A73EF}">
      <dgm:prSet/>
      <dgm:spPr/>
      <dgm:t>
        <a:bodyPr/>
        <a:lstStyle/>
        <a:p>
          <a:pPr rtl="0"/>
          <a:r>
            <a:rPr lang="nl-BE" dirty="0" err="1" smtClean="0">
              <a:solidFill>
                <a:schemeClr val="tx1"/>
              </a:solidFill>
            </a:rPr>
            <a:t>Résultats</a:t>
          </a:r>
          <a:r>
            <a:rPr lang="nl-BE" dirty="0" smtClean="0">
              <a:solidFill>
                <a:schemeClr val="tx1"/>
              </a:solidFill>
            </a:rPr>
            <a:t>! Recherche de </a:t>
          </a:r>
          <a:r>
            <a:rPr lang="nl-BE" dirty="0" err="1" smtClean="0">
              <a:solidFill>
                <a:schemeClr val="tx1"/>
              </a:solidFill>
            </a:rPr>
            <a:t>notre</a:t>
          </a:r>
          <a:r>
            <a:rPr lang="nl-BE" dirty="0" smtClean="0">
              <a:solidFill>
                <a:schemeClr val="tx1"/>
              </a:solidFill>
            </a:rPr>
            <a:t> équipe: point </a:t>
          </a:r>
          <a:r>
            <a:rPr lang="nl-BE" dirty="0" err="1" smtClean="0">
              <a:solidFill>
                <a:schemeClr val="tx1"/>
              </a:solidFill>
            </a:rPr>
            <a:t>forts</a:t>
          </a:r>
          <a:r>
            <a:rPr lang="nl-BE" dirty="0" smtClean="0">
              <a:solidFill>
                <a:schemeClr val="tx1"/>
              </a:solidFill>
            </a:rPr>
            <a:t> et les points </a:t>
          </a:r>
          <a:r>
            <a:rPr lang="nl-BE" dirty="0" err="1" smtClean="0">
              <a:solidFill>
                <a:schemeClr val="tx1"/>
              </a:solidFill>
            </a:rPr>
            <a:t>d’attention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FBE0EB67-F24A-4FA4-8FB1-3A55FE3B01F6}" type="parTrans" cxnId="{16C6DC54-1A57-49FC-81A6-8A9C07647EDC}">
      <dgm:prSet/>
      <dgm:spPr/>
      <dgm:t>
        <a:bodyPr/>
        <a:lstStyle/>
        <a:p>
          <a:endParaRPr lang="nl-NL"/>
        </a:p>
      </dgm:t>
    </dgm:pt>
    <dgm:pt modelId="{4CE5F39E-D8F8-41CA-8757-3CE66FEF3692}" type="sibTrans" cxnId="{16C6DC54-1A57-49FC-81A6-8A9C07647EDC}">
      <dgm:prSet/>
      <dgm:spPr/>
      <dgm:t>
        <a:bodyPr/>
        <a:lstStyle/>
        <a:p>
          <a:endParaRPr lang="nl-NL"/>
        </a:p>
      </dgm:t>
    </dgm:pt>
    <dgm:pt modelId="{5BC5504D-CD90-4D76-91D1-7AB7EC914DC4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Points </a:t>
          </a:r>
          <a:r>
            <a:rPr lang="nl-BE" dirty="0" err="1" smtClean="0">
              <a:solidFill>
                <a:schemeClr val="tx1"/>
              </a:solidFill>
            </a:rPr>
            <a:t>d’action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408AF505-DA4D-4F9C-A6F9-B96A383A5F68}" type="parTrans" cxnId="{FB3C6F27-F185-4002-BA2F-210717842D5A}">
      <dgm:prSet/>
      <dgm:spPr/>
      <dgm:t>
        <a:bodyPr/>
        <a:lstStyle/>
        <a:p>
          <a:endParaRPr lang="nl-NL"/>
        </a:p>
      </dgm:t>
    </dgm:pt>
    <dgm:pt modelId="{9CB044F2-713D-44BC-A3D1-09979E914493}" type="sibTrans" cxnId="{FB3C6F27-F185-4002-BA2F-210717842D5A}">
      <dgm:prSet/>
      <dgm:spPr/>
      <dgm:t>
        <a:bodyPr/>
        <a:lstStyle/>
        <a:p>
          <a:endParaRPr lang="nl-NL"/>
        </a:p>
      </dgm:t>
    </dgm:pt>
    <dgm:pt modelId="{A06E13BC-EFCC-4032-B7FD-C1885F18DBDC}" type="pres">
      <dgm:prSet presAssocID="{D3E357F2-1E96-4AF7-9511-85FC6BE5BF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8B26809-DDCA-4A94-A6FD-768DB84BBCF3}" type="pres">
      <dgm:prSet presAssocID="{8CC5D3DD-C97B-465A-8DBE-C96A74562771}" presName="composite" presStyleCnt="0"/>
      <dgm:spPr/>
    </dgm:pt>
    <dgm:pt modelId="{838FE3A5-AFA4-4730-96E1-AA20A08CA24F}" type="pres">
      <dgm:prSet presAssocID="{8CC5D3DD-C97B-465A-8DBE-C96A74562771}" presName="parentText" presStyleLbl="alignNode1" presStyleIdx="0" presStyleCnt="6" custLinFactNeighborY="-1478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43B39E-2AC5-4A74-B79F-224E17C6C4F2}" type="pres">
      <dgm:prSet presAssocID="{8CC5D3DD-C97B-465A-8DBE-C96A7456277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21A840-0658-4EF1-A41C-634E8A62A7EA}" type="pres">
      <dgm:prSet presAssocID="{F0F4BDD6-44A3-45C7-AFBD-2370087064FD}" presName="sp" presStyleCnt="0"/>
      <dgm:spPr/>
    </dgm:pt>
    <dgm:pt modelId="{F5D5775A-7A2B-4AE3-A412-ECA028760C46}" type="pres">
      <dgm:prSet presAssocID="{B5513EF3-C242-4ADA-874C-DDB6406AA27D}" presName="composite" presStyleCnt="0"/>
      <dgm:spPr/>
    </dgm:pt>
    <dgm:pt modelId="{A749072C-471B-454C-A386-BF642EC04F15}" type="pres">
      <dgm:prSet presAssocID="{B5513EF3-C242-4ADA-874C-DDB6406AA27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D6234B-E8D9-4C1B-BE82-812CDAF328AF}" type="pres">
      <dgm:prSet presAssocID="{B5513EF3-C242-4ADA-874C-DDB6406AA27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8908A13-21BD-4DD5-AA67-C8E9443A5AE6}" type="pres">
      <dgm:prSet presAssocID="{2BA54108-B6AF-4DAB-83E5-F5BC3423423C}" presName="sp" presStyleCnt="0"/>
      <dgm:spPr/>
    </dgm:pt>
    <dgm:pt modelId="{6F9DD209-FC5F-4843-9EFF-ACBD82551565}" type="pres">
      <dgm:prSet presAssocID="{CAD35BCF-6098-4C83-BEC9-2329BD2261DD}" presName="composite" presStyleCnt="0"/>
      <dgm:spPr/>
    </dgm:pt>
    <dgm:pt modelId="{6B9E237E-4B5A-4FAE-8E8D-BD6F30FDA338}" type="pres">
      <dgm:prSet presAssocID="{CAD35BCF-6098-4C83-BEC9-2329BD2261DD}" presName="parentText" presStyleLbl="alignNode1" presStyleIdx="2" presStyleCnt="6" custLinFactNeighborX="-9120" custLinFactNeighborY="931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D28DC-B325-4C4A-A683-EA483680C410}" type="pres">
      <dgm:prSet presAssocID="{CAD35BCF-6098-4C83-BEC9-2329BD2261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84B1CA0-8EDE-4CF0-9563-985F1BB482F9}" type="pres">
      <dgm:prSet presAssocID="{958E9960-22D5-4EF9-B7CE-788626DA3B33}" presName="sp" presStyleCnt="0"/>
      <dgm:spPr/>
    </dgm:pt>
    <dgm:pt modelId="{52B179D6-9CA1-4216-85FE-8399C1A5F475}" type="pres">
      <dgm:prSet presAssocID="{286373E1-A82E-4876-A5C7-D798E7871BF5}" presName="composite" presStyleCnt="0"/>
      <dgm:spPr/>
    </dgm:pt>
    <dgm:pt modelId="{A9036826-2489-46FD-8A03-85779A98600D}" type="pres">
      <dgm:prSet presAssocID="{286373E1-A82E-4876-A5C7-D798E7871B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31A799E-09B6-427F-BF2C-148708415D0C}" type="pres">
      <dgm:prSet presAssocID="{286373E1-A82E-4876-A5C7-D798E7871B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AD62867-A74D-4E7E-9E8D-6785D2FC679F}" type="pres">
      <dgm:prSet presAssocID="{C6336992-1BFC-4B7E-8C96-38E976EE16F7}" presName="sp" presStyleCnt="0"/>
      <dgm:spPr/>
    </dgm:pt>
    <dgm:pt modelId="{4B01C266-9CD7-49BF-8757-A332110E9E1D}" type="pres">
      <dgm:prSet presAssocID="{E6A37793-6A58-4478-B339-92FDC31F612B}" presName="composite" presStyleCnt="0"/>
      <dgm:spPr/>
    </dgm:pt>
    <dgm:pt modelId="{E50CDD5C-06FE-4EE9-8133-3F3508CE16C8}" type="pres">
      <dgm:prSet presAssocID="{E6A37793-6A58-4478-B339-92FDC31F612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51CB6C-5BE2-4D5D-9AF7-D46300938914}" type="pres">
      <dgm:prSet presAssocID="{E6A37793-6A58-4478-B339-92FDC31F612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ABC8E6-EF37-46B6-8D37-7B78A35A72B0}" type="pres">
      <dgm:prSet presAssocID="{F9D9940F-B928-48EB-9771-3A8F1E53AB6D}" presName="sp" presStyleCnt="0"/>
      <dgm:spPr/>
    </dgm:pt>
    <dgm:pt modelId="{00B3264C-4A3A-43E9-BA7F-49EA1F49087B}" type="pres">
      <dgm:prSet presAssocID="{DF4B5904-F552-43BF-9D20-F541526DEE2D}" presName="composite" presStyleCnt="0"/>
      <dgm:spPr/>
    </dgm:pt>
    <dgm:pt modelId="{7C4B7D3D-3D1C-443E-9C00-403D334E0329}" type="pres">
      <dgm:prSet presAssocID="{DF4B5904-F552-43BF-9D20-F541526DEE2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232D3E5-B407-4723-9ACF-478708F66103}" type="pres">
      <dgm:prSet presAssocID="{DF4B5904-F552-43BF-9D20-F541526DEE2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512C5FF8-D54A-4EED-B27E-1522C946D97B}" type="presOf" srcId="{5BC5504D-CD90-4D76-91D1-7AB7EC914DC4}" destId="{8232D3E5-B407-4723-9ACF-478708F66103}" srcOrd="0" destOrd="0" presId="urn:microsoft.com/office/officeart/2005/8/layout/chevron2"/>
    <dgm:cxn modelId="{3A497152-52CF-445A-B511-3F2BE477EFC8}" srcId="{D3E357F2-1E96-4AF7-9511-85FC6BE5BF19}" destId="{286373E1-A82E-4876-A5C7-D798E7871BF5}" srcOrd="3" destOrd="0" parTransId="{22E37286-32EA-4D73-B0CB-34FAFC92B38E}" sibTransId="{C6336992-1BFC-4B7E-8C96-38E976EE16F7}"/>
    <dgm:cxn modelId="{138A812B-341F-44AB-A693-CC47BAEF2281}" type="presOf" srcId="{DF4B5904-F552-43BF-9D20-F541526DEE2D}" destId="{7C4B7D3D-3D1C-443E-9C00-403D334E0329}" srcOrd="0" destOrd="0" presId="urn:microsoft.com/office/officeart/2005/8/layout/chevron2"/>
    <dgm:cxn modelId="{50E07FAC-6BC6-4D0B-9837-59B6A772D625}" srcId="{8CC5D3DD-C97B-465A-8DBE-C96A74562771}" destId="{881A769C-932E-4EB3-BD02-7F0A25799F9E}" srcOrd="0" destOrd="0" parTransId="{CF567D1D-6C2C-483F-9994-F7AFD78B7948}" sibTransId="{F432EBD1-45BC-44F4-BA81-6E7F08D8DC3F}"/>
    <dgm:cxn modelId="{3DC9015A-FE4E-4113-8E56-30B75F8E1FD6}" type="presOf" srcId="{D3E357F2-1E96-4AF7-9511-85FC6BE5BF19}" destId="{A06E13BC-EFCC-4032-B7FD-C1885F18DBDC}" srcOrd="0" destOrd="0" presId="urn:microsoft.com/office/officeart/2005/8/layout/chevron2"/>
    <dgm:cxn modelId="{BA2D6B70-1E11-4CE7-A529-A9534ABBD95C}" type="presOf" srcId="{CAD35BCF-6098-4C83-BEC9-2329BD2261DD}" destId="{6B9E237E-4B5A-4FAE-8E8D-BD6F30FDA338}" srcOrd="0" destOrd="0" presId="urn:microsoft.com/office/officeart/2005/8/layout/chevron2"/>
    <dgm:cxn modelId="{0D726F2C-1100-402E-9B60-B40F9B9C9F5A}" type="presOf" srcId="{286373E1-A82E-4876-A5C7-D798E7871BF5}" destId="{A9036826-2489-46FD-8A03-85779A98600D}" srcOrd="0" destOrd="0" presId="urn:microsoft.com/office/officeart/2005/8/layout/chevron2"/>
    <dgm:cxn modelId="{FB3C6F27-F185-4002-BA2F-210717842D5A}" srcId="{DF4B5904-F552-43BF-9D20-F541526DEE2D}" destId="{5BC5504D-CD90-4D76-91D1-7AB7EC914DC4}" srcOrd="0" destOrd="0" parTransId="{408AF505-DA4D-4F9C-A6F9-B96A383A5F68}" sibTransId="{9CB044F2-713D-44BC-A3D1-09979E914493}"/>
    <dgm:cxn modelId="{68F622F5-5BFC-47EC-A048-18138D847401}" srcId="{D3E357F2-1E96-4AF7-9511-85FC6BE5BF19}" destId="{B5513EF3-C242-4ADA-874C-DDB6406AA27D}" srcOrd="1" destOrd="0" parTransId="{E12AB531-4DA9-40FD-8930-283FDF0E1EE1}" sibTransId="{2BA54108-B6AF-4DAB-83E5-F5BC3423423C}"/>
    <dgm:cxn modelId="{6D0D9EDD-8E30-4AED-9F2A-D38E110FDC99}" srcId="{D3E357F2-1E96-4AF7-9511-85FC6BE5BF19}" destId="{CAD35BCF-6098-4C83-BEC9-2329BD2261DD}" srcOrd="2" destOrd="0" parTransId="{D7344E8C-0F95-4115-ADB2-C193EA6D9EBE}" sibTransId="{958E9960-22D5-4EF9-B7CE-788626DA3B33}"/>
    <dgm:cxn modelId="{276812EC-4D1D-4E62-AB93-2B46A58AC3B8}" type="presOf" srcId="{7781E4D6-DC8F-46F9-89B4-F6514F223DAA}" destId="{231A799E-09B6-427F-BF2C-148708415D0C}" srcOrd="0" destOrd="0" presId="urn:microsoft.com/office/officeart/2005/8/layout/chevron2"/>
    <dgm:cxn modelId="{52E55750-326C-415E-A953-39D9B1836274}" type="presOf" srcId="{8CC5D3DD-C97B-465A-8DBE-C96A74562771}" destId="{838FE3A5-AFA4-4730-96E1-AA20A08CA24F}" srcOrd="0" destOrd="0" presId="urn:microsoft.com/office/officeart/2005/8/layout/chevron2"/>
    <dgm:cxn modelId="{C425FB38-439E-4C64-8C6D-2B47DB3F4F7F}" type="presOf" srcId="{EA9E4CFD-4312-4311-A77F-0D490549731F}" destId="{4BBD28DC-B325-4C4A-A683-EA483680C410}" srcOrd="0" destOrd="0" presId="urn:microsoft.com/office/officeart/2005/8/layout/chevron2"/>
    <dgm:cxn modelId="{B0436F77-7BC0-44B3-8305-BDB397F1DFC8}" srcId="{D3E357F2-1E96-4AF7-9511-85FC6BE5BF19}" destId="{8CC5D3DD-C97B-465A-8DBE-C96A74562771}" srcOrd="0" destOrd="0" parTransId="{59D4A577-6732-46C2-AFFB-C98367011810}" sibTransId="{F0F4BDD6-44A3-45C7-AFBD-2370087064FD}"/>
    <dgm:cxn modelId="{AD702A51-77E0-4BEB-AA91-356765E0B090}" type="presOf" srcId="{881A769C-932E-4EB3-BD02-7F0A25799F9E}" destId="{FD43B39E-2AC5-4A74-B79F-224E17C6C4F2}" srcOrd="0" destOrd="0" presId="urn:microsoft.com/office/officeart/2005/8/layout/chevron2"/>
    <dgm:cxn modelId="{732F8CD2-FD3F-4329-9A62-9C1E0ED7EFC2}" srcId="{CAD35BCF-6098-4C83-BEC9-2329BD2261DD}" destId="{EA9E4CFD-4312-4311-A77F-0D490549731F}" srcOrd="0" destOrd="0" parTransId="{B71E50C2-17B6-4653-915F-727112346F11}" sibTransId="{56139330-E978-4074-8805-EA85C4FA7CE1}"/>
    <dgm:cxn modelId="{A8C2FAC9-57EA-47F1-9C76-16D36391C924}" type="presOf" srcId="{B5513EF3-C242-4ADA-874C-DDB6406AA27D}" destId="{A749072C-471B-454C-A386-BF642EC04F15}" srcOrd="0" destOrd="0" presId="urn:microsoft.com/office/officeart/2005/8/layout/chevron2"/>
    <dgm:cxn modelId="{16C6DC54-1A57-49FC-81A6-8A9C07647EDC}" srcId="{E6A37793-6A58-4478-B339-92FDC31F612B}" destId="{3526AAB4-B1AC-4470-82B5-1AC1996A73EF}" srcOrd="0" destOrd="0" parTransId="{FBE0EB67-F24A-4FA4-8FB1-3A55FE3B01F6}" sibTransId="{4CE5F39E-D8F8-41CA-8757-3CE66FEF3692}"/>
    <dgm:cxn modelId="{90E8B036-49CB-44A2-8BC6-476CBCD1C07B}" srcId="{D3E357F2-1E96-4AF7-9511-85FC6BE5BF19}" destId="{E6A37793-6A58-4478-B339-92FDC31F612B}" srcOrd="4" destOrd="0" parTransId="{57F374BF-AD4F-473A-B405-1D984970D735}" sibTransId="{F9D9940F-B928-48EB-9771-3A8F1E53AB6D}"/>
    <dgm:cxn modelId="{4E25B6A4-4947-4D76-BE5C-7408A5A662AA}" type="presOf" srcId="{3526AAB4-B1AC-4470-82B5-1AC1996A73EF}" destId="{CE51CB6C-5BE2-4D5D-9AF7-D46300938914}" srcOrd="0" destOrd="0" presId="urn:microsoft.com/office/officeart/2005/8/layout/chevron2"/>
    <dgm:cxn modelId="{8585FBB7-4D14-4F24-B038-6AFB41CB9A0A}" srcId="{286373E1-A82E-4876-A5C7-D798E7871BF5}" destId="{7781E4D6-DC8F-46F9-89B4-F6514F223DAA}" srcOrd="0" destOrd="0" parTransId="{C4D83E42-B1D9-40C0-A412-300E6F034909}" sibTransId="{1FFAF075-7B38-40B1-BC4F-47053F26C65C}"/>
    <dgm:cxn modelId="{105F84C9-C72E-4E1B-8EF7-15D6AE85FC4E}" type="presOf" srcId="{30D6B071-D1E9-4675-96A6-7D69BB896D9D}" destId="{D3D6234B-E8D9-4C1B-BE82-812CDAF328AF}" srcOrd="0" destOrd="0" presId="urn:microsoft.com/office/officeart/2005/8/layout/chevron2"/>
    <dgm:cxn modelId="{A43B7645-F2F6-4D5E-B73C-EBCB8D23F700}" srcId="{D3E357F2-1E96-4AF7-9511-85FC6BE5BF19}" destId="{DF4B5904-F552-43BF-9D20-F541526DEE2D}" srcOrd="5" destOrd="0" parTransId="{264010FB-1634-44EA-9DB1-23893FF600F9}" sibTransId="{BCF085FF-1363-457A-A370-7FF646600025}"/>
    <dgm:cxn modelId="{D9192980-0B5D-456A-A4E7-BE7CBAD5A261}" type="presOf" srcId="{E6A37793-6A58-4478-B339-92FDC31F612B}" destId="{E50CDD5C-06FE-4EE9-8133-3F3508CE16C8}" srcOrd="0" destOrd="0" presId="urn:microsoft.com/office/officeart/2005/8/layout/chevron2"/>
    <dgm:cxn modelId="{F74DCF29-89E6-4FDB-8CFB-CDE95051D668}" srcId="{B5513EF3-C242-4ADA-874C-DDB6406AA27D}" destId="{30D6B071-D1E9-4675-96A6-7D69BB896D9D}" srcOrd="0" destOrd="0" parTransId="{882389EB-C09E-43FC-9F3A-265EC98C92EC}" sibTransId="{99B60D55-284C-4B9B-8B1A-706A690FAC36}"/>
    <dgm:cxn modelId="{1BB45FD5-6636-4D9E-875D-910637162D27}" type="presParOf" srcId="{A06E13BC-EFCC-4032-B7FD-C1885F18DBDC}" destId="{28B26809-DDCA-4A94-A6FD-768DB84BBCF3}" srcOrd="0" destOrd="0" presId="urn:microsoft.com/office/officeart/2005/8/layout/chevron2"/>
    <dgm:cxn modelId="{BBF8F8D5-27EA-437E-8B53-B40703CA2D82}" type="presParOf" srcId="{28B26809-DDCA-4A94-A6FD-768DB84BBCF3}" destId="{838FE3A5-AFA4-4730-96E1-AA20A08CA24F}" srcOrd="0" destOrd="0" presId="urn:microsoft.com/office/officeart/2005/8/layout/chevron2"/>
    <dgm:cxn modelId="{73038615-4B3C-4A06-8AD4-D26A7170A86C}" type="presParOf" srcId="{28B26809-DDCA-4A94-A6FD-768DB84BBCF3}" destId="{FD43B39E-2AC5-4A74-B79F-224E17C6C4F2}" srcOrd="1" destOrd="0" presId="urn:microsoft.com/office/officeart/2005/8/layout/chevron2"/>
    <dgm:cxn modelId="{D130B827-C292-445C-B8D9-F1E41607092E}" type="presParOf" srcId="{A06E13BC-EFCC-4032-B7FD-C1885F18DBDC}" destId="{6121A840-0658-4EF1-A41C-634E8A62A7EA}" srcOrd="1" destOrd="0" presId="urn:microsoft.com/office/officeart/2005/8/layout/chevron2"/>
    <dgm:cxn modelId="{F1FACF45-CE1F-4DED-9076-4A50CB0E1B38}" type="presParOf" srcId="{A06E13BC-EFCC-4032-B7FD-C1885F18DBDC}" destId="{F5D5775A-7A2B-4AE3-A412-ECA028760C46}" srcOrd="2" destOrd="0" presId="urn:microsoft.com/office/officeart/2005/8/layout/chevron2"/>
    <dgm:cxn modelId="{172E1AEA-38D3-455A-97C4-26599C6DCAA3}" type="presParOf" srcId="{F5D5775A-7A2B-4AE3-A412-ECA028760C46}" destId="{A749072C-471B-454C-A386-BF642EC04F15}" srcOrd="0" destOrd="0" presId="urn:microsoft.com/office/officeart/2005/8/layout/chevron2"/>
    <dgm:cxn modelId="{8CE8A4C4-2AA7-4CD1-824E-75840D736C8D}" type="presParOf" srcId="{F5D5775A-7A2B-4AE3-A412-ECA028760C46}" destId="{D3D6234B-E8D9-4C1B-BE82-812CDAF328AF}" srcOrd="1" destOrd="0" presId="urn:microsoft.com/office/officeart/2005/8/layout/chevron2"/>
    <dgm:cxn modelId="{0322928B-3D4B-437F-8A6D-01B90DF593BB}" type="presParOf" srcId="{A06E13BC-EFCC-4032-B7FD-C1885F18DBDC}" destId="{A8908A13-21BD-4DD5-AA67-C8E9443A5AE6}" srcOrd="3" destOrd="0" presId="urn:microsoft.com/office/officeart/2005/8/layout/chevron2"/>
    <dgm:cxn modelId="{4BF3513E-A10F-4752-BB88-B2092E415857}" type="presParOf" srcId="{A06E13BC-EFCC-4032-B7FD-C1885F18DBDC}" destId="{6F9DD209-FC5F-4843-9EFF-ACBD82551565}" srcOrd="4" destOrd="0" presId="urn:microsoft.com/office/officeart/2005/8/layout/chevron2"/>
    <dgm:cxn modelId="{20FE79B5-2605-4D59-9325-292D3469D054}" type="presParOf" srcId="{6F9DD209-FC5F-4843-9EFF-ACBD82551565}" destId="{6B9E237E-4B5A-4FAE-8E8D-BD6F30FDA338}" srcOrd="0" destOrd="0" presId="urn:microsoft.com/office/officeart/2005/8/layout/chevron2"/>
    <dgm:cxn modelId="{FCEE8DB6-468D-4A79-A7F6-9D867A387DFD}" type="presParOf" srcId="{6F9DD209-FC5F-4843-9EFF-ACBD82551565}" destId="{4BBD28DC-B325-4C4A-A683-EA483680C410}" srcOrd="1" destOrd="0" presId="urn:microsoft.com/office/officeart/2005/8/layout/chevron2"/>
    <dgm:cxn modelId="{7FC1BE34-9C6D-43A1-9115-5418912AB8D1}" type="presParOf" srcId="{A06E13BC-EFCC-4032-B7FD-C1885F18DBDC}" destId="{284B1CA0-8EDE-4CF0-9563-985F1BB482F9}" srcOrd="5" destOrd="0" presId="urn:microsoft.com/office/officeart/2005/8/layout/chevron2"/>
    <dgm:cxn modelId="{CFC842E5-413A-4E3F-A611-83D3C2E93A86}" type="presParOf" srcId="{A06E13BC-EFCC-4032-B7FD-C1885F18DBDC}" destId="{52B179D6-9CA1-4216-85FE-8399C1A5F475}" srcOrd="6" destOrd="0" presId="urn:microsoft.com/office/officeart/2005/8/layout/chevron2"/>
    <dgm:cxn modelId="{68F2A13F-5018-4E01-A1A6-7888D156C228}" type="presParOf" srcId="{52B179D6-9CA1-4216-85FE-8399C1A5F475}" destId="{A9036826-2489-46FD-8A03-85779A98600D}" srcOrd="0" destOrd="0" presId="urn:microsoft.com/office/officeart/2005/8/layout/chevron2"/>
    <dgm:cxn modelId="{79B8EF61-6853-462D-8780-92C452EE71FD}" type="presParOf" srcId="{52B179D6-9CA1-4216-85FE-8399C1A5F475}" destId="{231A799E-09B6-427F-BF2C-148708415D0C}" srcOrd="1" destOrd="0" presId="urn:microsoft.com/office/officeart/2005/8/layout/chevron2"/>
    <dgm:cxn modelId="{C326781A-870B-4D04-B2EE-8653E907A58A}" type="presParOf" srcId="{A06E13BC-EFCC-4032-B7FD-C1885F18DBDC}" destId="{DAD62867-A74D-4E7E-9E8D-6785D2FC679F}" srcOrd="7" destOrd="0" presId="urn:microsoft.com/office/officeart/2005/8/layout/chevron2"/>
    <dgm:cxn modelId="{B8FBA2D4-CFD9-4929-91E4-96B1E256C644}" type="presParOf" srcId="{A06E13BC-EFCC-4032-B7FD-C1885F18DBDC}" destId="{4B01C266-9CD7-49BF-8757-A332110E9E1D}" srcOrd="8" destOrd="0" presId="urn:microsoft.com/office/officeart/2005/8/layout/chevron2"/>
    <dgm:cxn modelId="{AD14E5F0-DD5C-41F0-8B78-07617A082091}" type="presParOf" srcId="{4B01C266-9CD7-49BF-8757-A332110E9E1D}" destId="{E50CDD5C-06FE-4EE9-8133-3F3508CE16C8}" srcOrd="0" destOrd="0" presId="urn:microsoft.com/office/officeart/2005/8/layout/chevron2"/>
    <dgm:cxn modelId="{5D020C65-9A01-4C69-9E03-A2F1B2A9824C}" type="presParOf" srcId="{4B01C266-9CD7-49BF-8757-A332110E9E1D}" destId="{CE51CB6C-5BE2-4D5D-9AF7-D46300938914}" srcOrd="1" destOrd="0" presId="urn:microsoft.com/office/officeart/2005/8/layout/chevron2"/>
    <dgm:cxn modelId="{8EC031FD-5C2E-4A3F-B2B8-CA1DB6A92F91}" type="presParOf" srcId="{A06E13BC-EFCC-4032-B7FD-C1885F18DBDC}" destId="{EFABC8E6-EF37-46B6-8D37-7B78A35A72B0}" srcOrd="9" destOrd="0" presId="urn:microsoft.com/office/officeart/2005/8/layout/chevron2"/>
    <dgm:cxn modelId="{A90CA951-180D-45E5-B46D-18E83B412500}" type="presParOf" srcId="{A06E13BC-EFCC-4032-B7FD-C1885F18DBDC}" destId="{00B3264C-4A3A-43E9-BA7F-49EA1F49087B}" srcOrd="10" destOrd="0" presId="urn:microsoft.com/office/officeart/2005/8/layout/chevron2"/>
    <dgm:cxn modelId="{0A25726D-F866-4BE3-A0BC-69C6A77F2100}" type="presParOf" srcId="{00B3264C-4A3A-43E9-BA7F-49EA1F49087B}" destId="{7C4B7D3D-3D1C-443E-9C00-403D334E0329}" srcOrd="0" destOrd="0" presId="urn:microsoft.com/office/officeart/2005/8/layout/chevron2"/>
    <dgm:cxn modelId="{89F84B64-370D-4438-8299-9A49D7B29D6C}" type="presParOf" srcId="{00B3264C-4A3A-43E9-BA7F-49EA1F49087B}" destId="{8232D3E5-B407-4723-9ACF-478708F661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357F2-1E96-4AF7-9511-85FC6BE5BF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CC5D3DD-C97B-465A-8DBE-C96A74562771}">
      <dgm:prSet/>
      <dgm:spPr/>
      <dgm:t>
        <a:bodyPr/>
        <a:lstStyle/>
        <a:p>
          <a:pPr rtl="0"/>
          <a:r>
            <a:rPr lang="nl-BE" dirty="0" smtClean="0"/>
            <a:t>1</a:t>
          </a:r>
          <a:endParaRPr lang="nl-BE" dirty="0"/>
        </a:p>
      </dgm:t>
    </dgm:pt>
    <dgm:pt modelId="{59D4A577-6732-46C2-AFFB-C98367011810}" type="parTrans" cxnId="{B0436F77-7BC0-44B3-8305-BDB397F1DFC8}">
      <dgm:prSet/>
      <dgm:spPr/>
      <dgm:t>
        <a:bodyPr/>
        <a:lstStyle/>
        <a:p>
          <a:endParaRPr lang="nl-BE"/>
        </a:p>
      </dgm:t>
    </dgm:pt>
    <dgm:pt modelId="{F0F4BDD6-44A3-45C7-AFBD-2370087064FD}" type="sibTrans" cxnId="{B0436F77-7BC0-44B3-8305-BDB397F1DFC8}">
      <dgm:prSet/>
      <dgm:spPr/>
      <dgm:t>
        <a:bodyPr/>
        <a:lstStyle/>
        <a:p>
          <a:endParaRPr lang="nl-BE"/>
        </a:p>
      </dgm:t>
    </dgm:pt>
    <dgm:pt modelId="{B5513EF3-C242-4ADA-874C-DDB6406AA27D}">
      <dgm:prSet/>
      <dgm:spPr/>
      <dgm:t>
        <a:bodyPr/>
        <a:lstStyle/>
        <a:p>
          <a:pPr rtl="0"/>
          <a:r>
            <a:rPr lang="nl-BE" dirty="0" smtClean="0"/>
            <a:t>2</a:t>
          </a:r>
          <a:endParaRPr lang="nl-BE" dirty="0"/>
        </a:p>
      </dgm:t>
    </dgm:pt>
    <dgm:pt modelId="{E12AB531-4DA9-40FD-8930-283FDF0E1EE1}" type="parTrans" cxnId="{68F622F5-5BFC-47EC-A048-18138D847401}">
      <dgm:prSet/>
      <dgm:spPr/>
      <dgm:t>
        <a:bodyPr/>
        <a:lstStyle/>
        <a:p>
          <a:endParaRPr lang="nl-BE"/>
        </a:p>
      </dgm:t>
    </dgm:pt>
    <dgm:pt modelId="{2BA54108-B6AF-4DAB-83E5-F5BC3423423C}" type="sibTrans" cxnId="{68F622F5-5BFC-47EC-A048-18138D847401}">
      <dgm:prSet/>
      <dgm:spPr/>
      <dgm:t>
        <a:bodyPr/>
        <a:lstStyle/>
        <a:p>
          <a:endParaRPr lang="nl-BE"/>
        </a:p>
      </dgm:t>
    </dgm:pt>
    <dgm:pt modelId="{CAD35BCF-6098-4C83-BEC9-2329BD2261DD}">
      <dgm:prSet/>
      <dgm:spPr/>
      <dgm:t>
        <a:bodyPr/>
        <a:lstStyle/>
        <a:p>
          <a:pPr rtl="0"/>
          <a:r>
            <a:rPr lang="nl-BE" dirty="0" smtClean="0"/>
            <a:t>3</a:t>
          </a:r>
          <a:endParaRPr lang="nl-BE" dirty="0"/>
        </a:p>
      </dgm:t>
    </dgm:pt>
    <dgm:pt modelId="{D7344E8C-0F95-4115-ADB2-C193EA6D9EBE}" type="parTrans" cxnId="{6D0D9EDD-8E30-4AED-9F2A-D38E110FDC99}">
      <dgm:prSet/>
      <dgm:spPr/>
      <dgm:t>
        <a:bodyPr/>
        <a:lstStyle/>
        <a:p>
          <a:endParaRPr lang="nl-BE"/>
        </a:p>
      </dgm:t>
    </dgm:pt>
    <dgm:pt modelId="{958E9960-22D5-4EF9-B7CE-788626DA3B33}" type="sibTrans" cxnId="{6D0D9EDD-8E30-4AED-9F2A-D38E110FDC99}">
      <dgm:prSet/>
      <dgm:spPr/>
      <dgm:t>
        <a:bodyPr/>
        <a:lstStyle/>
        <a:p>
          <a:endParaRPr lang="nl-BE"/>
        </a:p>
      </dgm:t>
    </dgm:pt>
    <dgm:pt modelId="{286373E1-A82E-4876-A5C7-D798E7871BF5}">
      <dgm:prSet/>
      <dgm:spPr/>
      <dgm:t>
        <a:bodyPr/>
        <a:lstStyle/>
        <a:p>
          <a:pPr rtl="0"/>
          <a:r>
            <a:rPr lang="nl-BE" dirty="0" smtClean="0"/>
            <a:t>4</a:t>
          </a:r>
          <a:endParaRPr lang="nl-BE" dirty="0"/>
        </a:p>
      </dgm:t>
    </dgm:pt>
    <dgm:pt modelId="{22E37286-32EA-4D73-B0CB-34FAFC92B38E}" type="parTrans" cxnId="{3A497152-52CF-445A-B511-3F2BE477EFC8}">
      <dgm:prSet/>
      <dgm:spPr/>
      <dgm:t>
        <a:bodyPr/>
        <a:lstStyle/>
        <a:p>
          <a:endParaRPr lang="nl-BE"/>
        </a:p>
      </dgm:t>
    </dgm:pt>
    <dgm:pt modelId="{C6336992-1BFC-4B7E-8C96-38E976EE16F7}" type="sibTrans" cxnId="{3A497152-52CF-445A-B511-3F2BE477EFC8}">
      <dgm:prSet/>
      <dgm:spPr/>
      <dgm:t>
        <a:bodyPr/>
        <a:lstStyle/>
        <a:p>
          <a:endParaRPr lang="nl-BE"/>
        </a:p>
      </dgm:t>
    </dgm:pt>
    <dgm:pt modelId="{E6A37793-6A58-4478-B339-92FDC31F612B}">
      <dgm:prSet/>
      <dgm:spPr/>
      <dgm:t>
        <a:bodyPr/>
        <a:lstStyle/>
        <a:p>
          <a:pPr rtl="0"/>
          <a:r>
            <a:rPr lang="nl-BE" dirty="0" smtClean="0"/>
            <a:t>5</a:t>
          </a:r>
          <a:endParaRPr lang="nl-BE" dirty="0"/>
        </a:p>
      </dgm:t>
    </dgm:pt>
    <dgm:pt modelId="{57F374BF-AD4F-473A-B405-1D984970D735}" type="parTrans" cxnId="{90E8B036-49CB-44A2-8BC6-476CBCD1C07B}">
      <dgm:prSet/>
      <dgm:spPr/>
      <dgm:t>
        <a:bodyPr/>
        <a:lstStyle/>
        <a:p>
          <a:endParaRPr lang="nl-BE"/>
        </a:p>
      </dgm:t>
    </dgm:pt>
    <dgm:pt modelId="{F9D9940F-B928-48EB-9771-3A8F1E53AB6D}" type="sibTrans" cxnId="{90E8B036-49CB-44A2-8BC6-476CBCD1C07B}">
      <dgm:prSet/>
      <dgm:spPr/>
      <dgm:t>
        <a:bodyPr/>
        <a:lstStyle/>
        <a:p>
          <a:endParaRPr lang="nl-BE"/>
        </a:p>
      </dgm:t>
    </dgm:pt>
    <dgm:pt modelId="{DF4B5904-F552-43BF-9D20-F541526DEE2D}">
      <dgm:prSet/>
      <dgm:spPr/>
      <dgm:t>
        <a:bodyPr/>
        <a:lstStyle/>
        <a:p>
          <a:pPr rtl="0"/>
          <a:r>
            <a:rPr lang="nl-BE" dirty="0" smtClean="0"/>
            <a:t>6</a:t>
          </a:r>
          <a:endParaRPr lang="nl-BE" dirty="0"/>
        </a:p>
      </dgm:t>
    </dgm:pt>
    <dgm:pt modelId="{264010FB-1634-44EA-9DB1-23893FF600F9}" type="parTrans" cxnId="{A43B7645-F2F6-4D5E-B73C-EBCB8D23F700}">
      <dgm:prSet/>
      <dgm:spPr/>
      <dgm:t>
        <a:bodyPr/>
        <a:lstStyle/>
        <a:p>
          <a:endParaRPr lang="nl-BE"/>
        </a:p>
      </dgm:t>
    </dgm:pt>
    <dgm:pt modelId="{BCF085FF-1363-457A-A370-7FF646600025}" type="sibTrans" cxnId="{A43B7645-F2F6-4D5E-B73C-EBCB8D23F700}">
      <dgm:prSet/>
      <dgm:spPr/>
      <dgm:t>
        <a:bodyPr/>
        <a:lstStyle/>
        <a:p>
          <a:endParaRPr lang="nl-BE"/>
        </a:p>
      </dgm:t>
    </dgm:pt>
    <dgm:pt modelId="{881A769C-932E-4EB3-BD02-7F0A25799F9E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Stratégie &amp; </a:t>
          </a:r>
          <a:r>
            <a:rPr lang="nl-BE" dirty="0" err="1" smtClean="0">
              <a:solidFill>
                <a:schemeClr val="tx1"/>
              </a:solidFill>
            </a:rPr>
            <a:t>Valeurs</a:t>
          </a:r>
          <a:r>
            <a:rPr lang="nl-BE" dirty="0" smtClean="0">
              <a:solidFill>
                <a:schemeClr val="tx1"/>
              </a:solidFill>
            </a:rPr>
            <a:t> Viessmann</a:t>
          </a:r>
          <a:endParaRPr lang="nl-BE" dirty="0">
            <a:solidFill>
              <a:schemeClr val="tx1"/>
            </a:solidFill>
          </a:endParaRPr>
        </a:p>
      </dgm:t>
    </dgm:pt>
    <dgm:pt modelId="{CF567D1D-6C2C-483F-9994-F7AFD78B7948}" type="parTrans" cxnId="{50E07FAC-6BC6-4D0B-9837-59B6A772D625}">
      <dgm:prSet/>
      <dgm:spPr/>
      <dgm:t>
        <a:bodyPr/>
        <a:lstStyle/>
        <a:p>
          <a:endParaRPr lang="nl-NL"/>
        </a:p>
      </dgm:t>
    </dgm:pt>
    <dgm:pt modelId="{F432EBD1-45BC-44F4-BA81-6E7F08D8DC3F}" type="sibTrans" cxnId="{50E07FAC-6BC6-4D0B-9837-59B6A772D625}">
      <dgm:prSet/>
      <dgm:spPr/>
      <dgm:t>
        <a:bodyPr/>
        <a:lstStyle/>
        <a:p>
          <a:endParaRPr lang="nl-NL"/>
        </a:p>
      </dgm:t>
    </dgm:pt>
    <dgm:pt modelId="{30D6B071-D1E9-4675-96A6-7D69BB896D9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La culture </a:t>
          </a:r>
          <a:r>
            <a:rPr lang="nl-BE" dirty="0" err="1" smtClean="0">
              <a:solidFill>
                <a:schemeClr val="tx1"/>
              </a:solidFill>
            </a:rPr>
            <a:t>organisationnelle</a:t>
          </a:r>
          <a:r>
            <a:rPr lang="nl-BE" dirty="0" smtClean="0">
              <a:solidFill>
                <a:schemeClr val="tx1"/>
              </a:solidFill>
            </a:rPr>
            <a:t> comme </a:t>
          </a:r>
          <a:r>
            <a:rPr lang="nl-BE" dirty="0" err="1" smtClean="0">
              <a:solidFill>
                <a:schemeClr val="tx1"/>
              </a:solidFill>
            </a:rPr>
            <a:t>levier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882389EB-C09E-43FC-9F3A-265EC98C92EC}" type="parTrans" cxnId="{F74DCF29-89E6-4FDB-8CFB-CDE95051D668}">
      <dgm:prSet/>
      <dgm:spPr/>
      <dgm:t>
        <a:bodyPr/>
        <a:lstStyle/>
        <a:p>
          <a:endParaRPr lang="nl-NL"/>
        </a:p>
      </dgm:t>
    </dgm:pt>
    <dgm:pt modelId="{99B60D55-284C-4B9B-8B1A-706A690FAC36}" type="sibTrans" cxnId="{F74DCF29-89E6-4FDB-8CFB-CDE95051D668}">
      <dgm:prSet/>
      <dgm:spPr/>
      <dgm:t>
        <a:bodyPr/>
        <a:lstStyle/>
        <a:p>
          <a:endParaRPr lang="nl-NL"/>
        </a:p>
      </dgm:t>
    </dgm:pt>
    <dgm:pt modelId="{EA9E4CFD-4312-4311-A77F-0D490549731F}">
      <dgm:prSet/>
      <dgm:spPr/>
      <dgm:t>
        <a:bodyPr/>
        <a:lstStyle/>
        <a:p>
          <a:pPr rtl="0"/>
          <a:r>
            <a:rPr lang="fr-BE" dirty="0" smtClean="0"/>
            <a:t>Que signifient les valeurs Viessmann pour notre équipe?</a:t>
          </a:r>
          <a:endParaRPr lang="nl-BE" dirty="0">
            <a:solidFill>
              <a:schemeClr val="tx1"/>
            </a:solidFill>
          </a:endParaRPr>
        </a:p>
      </dgm:t>
    </dgm:pt>
    <dgm:pt modelId="{B71E50C2-17B6-4653-915F-727112346F11}" type="parTrans" cxnId="{732F8CD2-FD3F-4329-9A62-9C1E0ED7EFC2}">
      <dgm:prSet/>
      <dgm:spPr/>
      <dgm:t>
        <a:bodyPr/>
        <a:lstStyle/>
        <a:p>
          <a:endParaRPr lang="nl-NL"/>
        </a:p>
      </dgm:t>
    </dgm:pt>
    <dgm:pt modelId="{56139330-E978-4074-8805-EA85C4FA7CE1}" type="sibTrans" cxnId="{732F8CD2-FD3F-4329-9A62-9C1E0ED7EFC2}">
      <dgm:prSet/>
      <dgm:spPr/>
      <dgm:t>
        <a:bodyPr/>
        <a:lstStyle/>
        <a:p>
          <a:endParaRPr lang="nl-NL"/>
        </a:p>
      </dgm:t>
    </dgm:pt>
    <dgm:pt modelId="{7781E4D6-DC8F-46F9-89B4-F6514F223DAA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En </a:t>
          </a:r>
          <a:r>
            <a:rPr lang="nl-BE" dirty="0" err="1" smtClean="0">
              <a:solidFill>
                <a:schemeClr val="tx1"/>
              </a:solidFill>
            </a:rPr>
            <a:t>quoi</a:t>
          </a:r>
          <a:r>
            <a:rPr lang="nl-BE" dirty="0" smtClean="0">
              <a:solidFill>
                <a:schemeClr val="tx1"/>
              </a:solidFill>
            </a:rPr>
            <a:t> </a:t>
          </a:r>
          <a:r>
            <a:rPr lang="nl-BE" dirty="0" err="1" smtClean="0">
              <a:solidFill>
                <a:schemeClr val="tx1"/>
              </a:solidFill>
            </a:rPr>
            <a:t>consiste</a:t>
          </a:r>
          <a:r>
            <a:rPr lang="nl-BE" dirty="0" smtClean="0">
              <a:solidFill>
                <a:schemeClr val="tx1"/>
              </a:solidFill>
            </a:rPr>
            <a:t> </a:t>
          </a:r>
          <a:r>
            <a:rPr lang="nl-BE" dirty="0" err="1" smtClean="0">
              <a:solidFill>
                <a:schemeClr val="tx1"/>
              </a:solidFill>
            </a:rPr>
            <a:t>le</a:t>
          </a:r>
          <a:r>
            <a:rPr lang="nl-BE" dirty="0" smtClean="0">
              <a:solidFill>
                <a:schemeClr val="tx1"/>
              </a:solidFill>
            </a:rPr>
            <a:t> schéma “de-à” de </a:t>
          </a:r>
          <a:r>
            <a:rPr lang="nl-BE" dirty="0" err="1" smtClean="0">
              <a:solidFill>
                <a:schemeClr val="tx1"/>
              </a:solidFill>
            </a:rPr>
            <a:t>notre</a:t>
          </a:r>
          <a:r>
            <a:rPr lang="nl-BE" dirty="0" smtClean="0">
              <a:solidFill>
                <a:schemeClr val="tx1"/>
              </a:solidFill>
            </a:rPr>
            <a:t> équipe?</a:t>
          </a:r>
          <a:endParaRPr lang="nl-BE" dirty="0">
            <a:solidFill>
              <a:schemeClr val="tx1"/>
            </a:solidFill>
          </a:endParaRPr>
        </a:p>
      </dgm:t>
    </dgm:pt>
    <dgm:pt modelId="{C4D83E42-B1D9-40C0-A412-300E6F034909}" type="parTrans" cxnId="{8585FBB7-4D14-4F24-B038-6AFB41CB9A0A}">
      <dgm:prSet/>
      <dgm:spPr/>
      <dgm:t>
        <a:bodyPr/>
        <a:lstStyle/>
        <a:p>
          <a:endParaRPr lang="nl-NL"/>
        </a:p>
      </dgm:t>
    </dgm:pt>
    <dgm:pt modelId="{1FFAF075-7B38-40B1-BC4F-47053F26C65C}" type="sibTrans" cxnId="{8585FBB7-4D14-4F24-B038-6AFB41CB9A0A}">
      <dgm:prSet/>
      <dgm:spPr/>
      <dgm:t>
        <a:bodyPr/>
        <a:lstStyle/>
        <a:p>
          <a:endParaRPr lang="nl-NL"/>
        </a:p>
      </dgm:t>
    </dgm:pt>
    <dgm:pt modelId="{3526AAB4-B1AC-4470-82B5-1AC1996A73EF}">
      <dgm:prSet/>
      <dgm:spPr/>
      <dgm:t>
        <a:bodyPr/>
        <a:lstStyle/>
        <a:p>
          <a:pPr rtl="0"/>
          <a:r>
            <a:rPr lang="nl-BE" dirty="0" err="1" smtClean="0">
              <a:solidFill>
                <a:schemeClr val="tx1"/>
              </a:solidFill>
            </a:rPr>
            <a:t>Résultats</a:t>
          </a:r>
          <a:r>
            <a:rPr lang="nl-BE" dirty="0" smtClean="0">
              <a:solidFill>
                <a:schemeClr val="tx1"/>
              </a:solidFill>
            </a:rPr>
            <a:t>! Recherche de </a:t>
          </a:r>
          <a:r>
            <a:rPr lang="nl-BE" dirty="0" err="1" smtClean="0">
              <a:solidFill>
                <a:schemeClr val="tx1"/>
              </a:solidFill>
            </a:rPr>
            <a:t>notre</a:t>
          </a:r>
          <a:r>
            <a:rPr lang="nl-BE" dirty="0" smtClean="0">
              <a:solidFill>
                <a:schemeClr val="tx1"/>
              </a:solidFill>
            </a:rPr>
            <a:t> équipe: point </a:t>
          </a:r>
          <a:r>
            <a:rPr lang="nl-BE" dirty="0" err="1" smtClean="0">
              <a:solidFill>
                <a:schemeClr val="tx1"/>
              </a:solidFill>
            </a:rPr>
            <a:t>forts</a:t>
          </a:r>
          <a:r>
            <a:rPr lang="nl-BE" dirty="0" smtClean="0">
              <a:solidFill>
                <a:schemeClr val="tx1"/>
              </a:solidFill>
            </a:rPr>
            <a:t> et les points </a:t>
          </a:r>
          <a:r>
            <a:rPr lang="nl-BE" dirty="0" err="1" smtClean="0">
              <a:solidFill>
                <a:schemeClr val="tx1"/>
              </a:solidFill>
            </a:rPr>
            <a:t>d’attention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FBE0EB67-F24A-4FA4-8FB1-3A55FE3B01F6}" type="parTrans" cxnId="{16C6DC54-1A57-49FC-81A6-8A9C07647EDC}">
      <dgm:prSet/>
      <dgm:spPr/>
      <dgm:t>
        <a:bodyPr/>
        <a:lstStyle/>
        <a:p>
          <a:endParaRPr lang="nl-NL"/>
        </a:p>
      </dgm:t>
    </dgm:pt>
    <dgm:pt modelId="{4CE5F39E-D8F8-41CA-8757-3CE66FEF3692}" type="sibTrans" cxnId="{16C6DC54-1A57-49FC-81A6-8A9C07647EDC}">
      <dgm:prSet/>
      <dgm:spPr/>
      <dgm:t>
        <a:bodyPr/>
        <a:lstStyle/>
        <a:p>
          <a:endParaRPr lang="nl-NL"/>
        </a:p>
      </dgm:t>
    </dgm:pt>
    <dgm:pt modelId="{5BC5504D-CD90-4D76-91D1-7AB7EC914DC4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Points </a:t>
          </a:r>
          <a:r>
            <a:rPr lang="nl-BE" dirty="0" err="1" smtClean="0">
              <a:solidFill>
                <a:schemeClr val="tx1"/>
              </a:solidFill>
            </a:rPr>
            <a:t>d’action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408AF505-DA4D-4F9C-A6F9-B96A383A5F68}" type="parTrans" cxnId="{FB3C6F27-F185-4002-BA2F-210717842D5A}">
      <dgm:prSet/>
      <dgm:spPr/>
      <dgm:t>
        <a:bodyPr/>
        <a:lstStyle/>
        <a:p>
          <a:endParaRPr lang="nl-NL"/>
        </a:p>
      </dgm:t>
    </dgm:pt>
    <dgm:pt modelId="{9CB044F2-713D-44BC-A3D1-09979E914493}" type="sibTrans" cxnId="{FB3C6F27-F185-4002-BA2F-210717842D5A}">
      <dgm:prSet/>
      <dgm:spPr/>
      <dgm:t>
        <a:bodyPr/>
        <a:lstStyle/>
        <a:p>
          <a:endParaRPr lang="nl-NL"/>
        </a:p>
      </dgm:t>
    </dgm:pt>
    <dgm:pt modelId="{A06E13BC-EFCC-4032-B7FD-C1885F18DBDC}" type="pres">
      <dgm:prSet presAssocID="{D3E357F2-1E96-4AF7-9511-85FC6BE5BF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8B26809-DDCA-4A94-A6FD-768DB84BBCF3}" type="pres">
      <dgm:prSet presAssocID="{8CC5D3DD-C97B-465A-8DBE-C96A74562771}" presName="composite" presStyleCnt="0"/>
      <dgm:spPr/>
    </dgm:pt>
    <dgm:pt modelId="{838FE3A5-AFA4-4730-96E1-AA20A08CA24F}" type="pres">
      <dgm:prSet presAssocID="{8CC5D3DD-C97B-465A-8DBE-C96A74562771}" presName="parentText" presStyleLbl="alignNode1" presStyleIdx="0" presStyleCnt="6" custLinFactNeighborY="-1478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43B39E-2AC5-4A74-B79F-224E17C6C4F2}" type="pres">
      <dgm:prSet presAssocID="{8CC5D3DD-C97B-465A-8DBE-C96A7456277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21A840-0658-4EF1-A41C-634E8A62A7EA}" type="pres">
      <dgm:prSet presAssocID="{F0F4BDD6-44A3-45C7-AFBD-2370087064FD}" presName="sp" presStyleCnt="0"/>
      <dgm:spPr/>
    </dgm:pt>
    <dgm:pt modelId="{F5D5775A-7A2B-4AE3-A412-ECA028760C46}" type="pres">
      <dgm:prSet presAssocID="{B5513EF3-C242-4ADA-874C-DDB6406AA27D}" presName="composite" presStyleCnt="0"/>
      <dgm:spPr/>
    </dgm:pt>
    <dgm:pt modelId="{A749072C-471B-454C-A386-BF642EC04F15}" type="pres">
      <dgm:prSet presAssocID="{B5513EF3-C242-4ADA-874C-DDB6406AA27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D6234B-E8D9-4C1B-BE82-812CDAF328AF}" type="pres">
      <dgm:prSet presAssocID="{B5513EF3-C242-4ADA-874C-DDB6406AA27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8908A13-21BD-4DD5-AA67-C8E9443A5AE6}" type="pres">
      <dgm:prSet presAssocID="{2BA54108-B6AF-4DAB-83E5-F5BC3423423C}" presName="sp" presStyleCnt="0"/>
      <dgm:spPr/>
    </dgm:pt>
    <dgm:pt modelId="{6F9DD209-FC5F-4843-9EFF-ACBD82551565}" type="pres">
      <dgm:prSet presAssocID="{CAD35BCF-6098-4C83-BEC9-2329BD2261DD}" presName="composite" presStyleCnt="0"/>
      <dgm:spPr/>
    </dgm:pt>
    <dgm:pt modelId="{6B9E237E-4B5A-4FAE-8E8D-BD6F30FDA338}" type="pres">
      <dgm:prSet presAssocID="{CAD35BCF-6098-4C83-BEC9-2329BD2261DD}" presName="parentText" presStyleLbl="alignNode1" presStyleIdx="2" presStyleCnt="6" custLinFactNeighborX="-9120" custLinFactNeighborY="931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D28DC-B325-4C4A-A683-EA483680C410}" type="pres">
      <dgm:prSet presAssocID="{CAD35BCF-6098-4C83-BEC9-2329BD2261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84B1CA0-8EDE-4CF0-9563-985F1BB482F9}" type="pres">
      <dgm:prSet presAssocID="{958E9960-22D5-4EF9-B7CE-788626DA3B33}" presName="sp" presStyleCnt="0"/>
      <dgm:spPr/>
    </dgm:pt>
    <dgm:pt modelId="{52B179D6-9CA1-4216-85FE-8399C1A5F475}" type="pres">
      <dgm:prSet presAssocID="{286373E1-A82E-4876-A5C7-D798E7871BF5}" presName="composite" presStyleCnt="0"/>
      <dgm:spPr/>
    </dgm:pt>
    <dgm:pt modelId="{A9036826-2489-46FD-8A03-85779A98600D}" type="pres">
      <dgm:prSet presAssocID="{286373E1-A82E-4876-A5C7-D798E7871B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31A799E-09B6-427F-BF2C-148708415D0C}" type="pres">
      <dgm:prSet presAssocID="{286373E1-A82E-4876-A5C7-D798E7871B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AD62867-A74D-4E7E-9E8D-6785D2FC679F}" type="pres">
      <dgm:prSet presAssocID="{C6336992-1BFC-4B7E-8C96-38E976EE16F7}" presName="sp" presStyleCnt="0"/>
      <dgm:spPr/>
    </dgm:pt>
    <dgm:pt modelId="{4B01C266-9CD7-49BF-8757-A332110E9E1D}" type="pres">
      <dgm:prSet presAssocID="{E6A37793-6A58-4478-B339-92FDC31F612B}" presName="composite" presStyleCnt="0"/>
      <dgm:spPr/>
    </dgm:pt>
    <dgm:pt modelId="{E50CDD5C-06FE-4EE9-8133-3F3508CE16C8}" type="pres">
      <dgm:prSet presAssocID="{E6A37793-6A58-4478-B339-92FDC31F612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51CB6C-5BE2-4D5D-9AF7-D46300938914}" type="pres">
      <dgm:prSet presAssocID="{E6A37793-6A58-4478-B339-92FDC31F612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ABC8E6-EF37-46B6-8D37-7B78A35A72B0}" type="pres">
      <dgm:prSet presAssocID="{F9D9940F-B928-48EB-9771-3A8F1E53AB6D}" presName="sp" presStyleCnt="0"/>
      <dgm:spPr/>
    </dgm:pt>
    <dgm:pt modelId="{00B3264C-4A3A-43E9-BA7F-49EA1F49087B}" type="pres">
      <dgm:prSet presAssocID="{DF4B5904-F552-43BF-9D20-F541526DEE2D}" presName="composite" presStyleCnt="0"/>
      <dgm:spPr/>
    </dgm:pt>
    <dgm:pt modelId="{7C4B7D3D-3D1C-443E-9C00-403D334E0329}" type="pres">
      <dgm:prSet presAssocID="{DF4B5904-F552-43BF-9D20-F541526DEE2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232D3E5-B407-4723-9ACF-478708F66103}" type="pres">
      <dgm:prSet presAssocID="{DF4B5904-F552-43BF-9D20-F541526DEE2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AFEB8952-2904-4925-BB26-9FD228E57646}" type="presOf" srcId="{EA9E4CFD-4312-4311-A77F-0D490549731F}" destId="{4BBD28DC-B325-4C4A-A683-EA483680C410}" srcOrd="0" destOrd="0" presId="urn:microsoft.com/office/officeart/2005/8/layout/chevron2"/>
    <dgm:cxn modelId="{6D9C76D0-C0A0-4484-A5E5-FBC0CAEE7ED5}" type="presOf" srcId="{E6A37793-6A58-4478-B339-92FDC31F612B}" destId="{E50CDD5C-06FE-4EE9-8133-3F3508CE16C8}" srcOrd="0" destOrd="0" presId="urn:microsoft.com/office/officeart/2005/8/layout/chevron2"/>
    <dgm:cxn modelId="{3A497152-52CF-445A-B511-3F2BE477EFC8}" srcId="{D3E357F2-1E96-4AF7-9511-85FC6BE5BF19}" destId="{286373E1-A82E-4876-A5C7-D798E7871BF5}" srcOrd="3" destOrd="0" parTransId="{22E37286-32EA-4D73-B0CB-34FAFC92B38E}" sibTransId="{C6336992-1BFC-4B7E-8C96-38E976EE16F7}"/>
    <dgm:cxn modelId="{786DE889-D31C-49FA-8BCA-6D1A632294FA}" type="presOf" srcId="{D3E357F2-1E96-4AF7-9511-85FC6BE5BF19}" destId="{A06E13BC-EFCC-4032-B7FD-C1885F18DBDC}" srcOrd="0" destOrd="0" presId="urn:microsoft.com/office/officeart/2005/8/layout/chevron2"/>
    <dgm:cxn modelId="{50E07FAC-6BC6-4D0B-9837-59B6A772D625}" srcId="{8CC5D3DD-C97B-465A-8DBE-C96A74562771}" destId="{881A769C-932E-4EB3-BD02-7F0A25799F9E}" srcOrd="0" destOrd="0" parTransId="{CF567D1D-6C2C-483F-9994-F7AFD78B7948}" sibTransId="{F432EBD1-45BC-44F4-BA81-6E7F08D8DC3F}"/>
    <dgm:cxn modelId="{3378E772-EF04-4263-9EE0-A7173DD3001C}" type="presOf" srcId="{5BC5504D-CD90-4D76-91D1-7AB7EC914DC4}" destId="{8232D3E5-B407-4723-9ACF-478708F66103}" srcOrd="0" destOrd="0" presId="urn:microsoft.com/office/officeart/2005/8/layout/chevron2"/>
    <dgm:cxn modelId="{34312A17-A6E5-4E45-982D-03578E00FAA0}" type="presOf" srcId="{286373E1-A82E-4876-A5C7-D798E7871BF5}" destId="{A9036826-2489-46FD-8A03-85779A98600D}" srcOrd="0" destOrd="0" presId="urn:microsoft.com/office/officeart/2005/8/layout/chevron2"/>
    <dgm:cxn modelId="{1B476009-F024-4540-93F5-D5DE2794F3A5}" type="presOf" srcId="{CAD35BCF-6098-4C83-BEC9-2329BD2261DD}" destId="{6B9E237E-4B5A-4FAE-8E8D-BD6F30FDA338}" srcOrd="0" destOrd="0" presId="urn:microsoft.com/office/officeart/2005/8/layout/chevron2"/>
    <dgm:cxn modelId="{FB3C6F27-F185-4002-BA2F-210717842D5A}" srcId="{DF4B5904-F552-43BF-9D20-F541526DEE2D}" destId="{5BC5504D-CD90-4D76-91D1-7AB7EC914DC4}" srcOrd="0" destOrd="0" parTransId="{408AF505-DA4D-4F9C-A6F9-B96A383A5F68}" sibTransId="{9CB044F2-713D-44BC-A3D1-09979E914493}"/>
    <dgm:cxn modelId="{68F622F5-5BFC-47EC-A048-18138D847401}" srcId="{D3E357F2-1E96-4AF7-9511-85FC6BE5BF19}" destId="{B5513EF3-C242-4ADA-874C-DDB6406AA27D}" srcOrd="1" destOrd="0" parTransId="{E12AB531-4DA9-40FD-8930-283FDF0E1EE1}" sibTransId="{2BA54108-B6AF-4DAB-83E5-F5BC3423423C}"/>
    <dgm:cxn modelId="{6D0D9EDD-8E30-4AED-9F2A-D38E110FDC99}" srcId="{D3E357F2-1E96-4AF7-9511-85FC6BE5BF19}" destId="{CAD35BCF-6098-4C83-BEC9-2329BD2261DD}" srcOrd="2" destOrd="0" parTransId="{D7344E8C-0F95-4115-ADB2-C193EA6D9EBE}" sibTransId="{958E9960-22D5-4EF9-B7CE-788626DA3B33}"/>
    <dgm:cxn modelId="{24BEC151-553D-4903-8104-7619588F6EC8}" type="presOf" srcId="{B5513EF3-C242-4ADA-874C-DDB6406AA27D}" destId="{A749072C-471B-454C-A386-BF642EC04F15}" srcOrd="0" destOrd="0" presId="urn:microsoft.com/office/officeart/2005/8/layout/chevron2"/>
    <dgm:cxn modelId="{B0436F77-7BC0-44B3-8305-BDB397F1DFC8}" srcId="{D3E357F2-1E96-4AF7-9511-85FC6BE5BF19}" destId="{8CC5D3DD-C97B-465A-8DBE-C96A74562771}" srcOrd="0" destOrd="0" parTransId="{59D4A577-6732-46C2-AFFB-C98367011810}" sibTransId="{F0F4BDD6-44A3-45C7-AFBD-2370087064FD}"/>
    <dgm:cxn modelId="{97191A1A-6D07-4B92-A56C-D7FD8F156550}" type="presOf" srcId="{881A769C-932E-4EB3-BD02-7F0A25799F9E}" destId="{FD43B39E-2AC5-4A74-B79F-224E17C6C4F2}" srcOrd="0" destOrd="0" presId="urn:microsoft.com/office/officeart/2005/8/layout/chevron2"/>
    <dgm:cxn modelId="{722EEEA7-0D10-4AA1-87D9-8ECF922DFA3C}" type="presOf" srcId="{8CC5D3DD-C97B-465A-8DBE-C96A74562771}" destId="{838FE3A5-AFA4-4730-96E1-AA20A08CA24F}" srcOrd="0" destOrd="0" presId="urn:microsoft.com/office/officeart/2005/8/layout/chevron2"/>
    <dgm:cxn modelId="{A25C674A-F7B2-4047-8A81-FDF79483875D}" type="presOf" srcId="{7781E4D6-DC8F-46F9-89B4-F6514F223DAA}" destId="{231A799E-09B6-427F-BF2C-148708415D0C}" srcOrd="0" destOrd="0" presId="urn:microsoft.com/office/officeart/2005/8/layout/chevron2"/>
    <dgm:cxn modelId="{732F8CD2-FD3F-4329-9A62-9C1E0ED7EFC2}" srcId="{CAD35BCF-6098-4C83-BEC9-2329BD2261DD}" destId="{EA9E4CFD-4312-4311-A77F-0D490549731F}" srcOrd="0" destOrd="0" parTransId="{B71E50C2-17B6-4653-915F-727112346F11}" sibTransId="{56139330-E978-4074-8805-EA85C4FA7CE1}"/>
    <dgm:cxn modelId="{3FC1F0C4-1A58-4050-B62D-9807EED4518E}" type="presOf" srcId="{30D6B071-D1E9-4675-96A6-7D69BB896D9D}" destId="{D3D6234B-E8D9-4C1B-BE82-812CDAF328AF}" srcOrd="0" destOrd="0" presId="urn:microsoft.com/office/officeart/2005/8/layout/chevron2"/>
    <dgm:cxn modelId="{16C6DC54-1A57-49FC-81A6-8A9C07647EDC}" srcId="{E6A37793-6A58-4478-B339-92FDC31F612B}" destId="{3526AAB4-B1AC-4470-82B5-1AC1996A73EF}" srcOrd="0" destOrd="0" parTransId="{FBE0EB67-F24A-4FA4-8FB1-3A55FE3B01F6}" sibTransId="{4CE5F39E-D8F8-41CA-8757-3CE66FEF3692}"/>
    <dgm:cxn modelId="{90E8B036-49CB-44A2-8BC6-476CBCD1C07B}" srcId="{D3E357F2-1E96-4AF7-9511-85FC6BE5BF19}" destId="{E6A37793-6A58-4478-B339-92FDC31F612B}" srcOrd="4" destOrd="0" parTransId="{57F374BF-AD4F-473A-B405-1D984970D735}" sibTransId="{F9D9940F-B928-48EB-9771-3A8F1E53AB6D}"/>
    <dgm:cxn modelId="{8585FBB7-4D14-4F24-B038-6AFB41CB9A0A}" srcId="{286373E1-A82E-4876-A5C7-D798E7871BF5}" destId="{7781E4D6-DC8F-46F9-89B4-F6514F223DAA}" srcOrd="0" destOrd="0" parTransId="{C4D83E42-B1D9-40C0-A412-300E6F034909}" sibTransId="{1FFAF075-7B38-40B1-BC4F-47053F26C65C}"/>
    <dgm:cxn modelId="{A43B7645-F2F6-4D5E-B73C-EBCB8D23F700}" srcId="{D3E357F2-1E96-4AF7-9511-85FC6BE5BF19}" destId="{DF4B5904-F552-43BF-9D20-F541526DEE2D}" srcOrd="5" destOrd="0" parTransId="{264010FB-1634-44EA-9DB1-23893FF600F9}" sibTransId="{BCF085FF-1363-457A-A370-7FF646600025}"/>
    <dgm:cxn modelId="{74EC4068-1C18-4026-A18B-0BF45AAE780E}" type="presOf" srcId="{3526AAB4-B1AC-4470-82B5-1AC1996A73EF}" destId="{CE51CB6C-5BE2-4D5D-9AF7-D46300938914}" srcOrd="0" destOrd="0" presId="urn:microsoft.com/office/officeart/2005/8/layout/chevron2"/>
    <dgm:cxn modelId="{F74DCF29-89E6-4FDB-8CFB-CDE95051D668}" srcId="{B5513EF3-C242-4ADA-874C-DDB6406AA27D}" destId="{30D6B071-D1E9-4675-96A6-7D69BB896D9D}" srcOrd="0" destOrd="0" parTransId="{882389EB-C09E-43FC-9F3A-265EC98C92EC}" sibTransId="{99B60D55-284C-4B9B-8B1A-706A690FAC36}"/>
    <dgm:cxn modelId="{D5DB1473-53F4-48E6-BC89-13C9341E4951}" type="presOf" srcId="{DF4B5904-F552-43BF-9D20-F541526DEE2D}" destId="{7C4B7D3D-3D1C-443E-9C00-403D334E0329}" srcOrd="0" destOrd="0" presId="urn:microsoft.com/office/officeart/2005/8/layout/chevron2"/>
    <dgm:cxn modelId="{A26B1027-1DF1-46D1-846F-024884F6D053}" type="presParOf" srcId="{A06E13BC-EFCC-4032-B7FD-C1885F18DBDC}" destId="{28B26809-DDCA-4A94-A6FD-768DB84BBCF3}" srcOrd="0" destOrd="0" presId="urn:microsoft.com/office/officeart/2005/8/layout/chevron2"/>
    <dgm:cxn modelId="{7EFE7720-A16C-4A76-911D-2178D5B97DF0}" type="presParOf" srcId="{28B26809-DDCA-4A94-A6FD-768DB84BBCF3}" destId="{838FE3A5-AFA4-4730-96E1-AA20A08CA24F}" srcOrd="0" destOrd="0" presId="urn:microsoft.com/office/officeart/2005/8/layout/chevron2"/>
    <dgm:cxn modelId="{BD2B37CB-9D1D-4726-95AF-4CED71AFE58F}" type="presParOf" srcId="{28B26809-DDCA-4A94-A6FD-768DB84BBCF3}" destId="{FD43B39E-2AC5-4A74-B79F-224E17C6C4F2}" srcOrd="1" destOrd="0" presId="urn:microsoft.com/office/officeart/2005/8/layout/chevron2"/>
    <dgm:cxn modelId="{F6A44F29-6373-4B17-9714-152BE5369EB4}" type="presParOf" srcId="{A06E13BC-EFCC-4032-B7FD-C1885F18DBDC}" destId="{6121A840-0658-4EF1-A41C-634E8A62A7EA}" srcOrd="1" destOrd="0" presId="urn:microsoft.com/office/officeart/2005/8/layout/chevron2"/>
    <dgm:cxn modelId="{22065F40-4B6D-4BBF-AF43-8D3AFA23ECB2}" type="presParOf" srcId="{A06E13BC-EFCC-4032-B7FD-C1885F18DBDC}" destId="{F5D5775A-7A2B-4AE3-A412-ECA028760C46}" srcOrd="2" destOrd="0" presId="urn:microsoft.com/office/officeart/2005/8/layout/chevron2"/>
    <dgm:cxn modelId="{DA269480-7E51-4C7D-BC05-9386E69BA348}" type="presParOf" srcId="{F5D5775A-7A2B-4AE3-A412-ECA028760C46}" destId="{A749072C-471B-454C-A386-BF642EC04F15}" srcOrd="0" destOrd="0" presId="urn:microsoft.com/office/officeart/2005/8/layout/chevron2"/>
    <dgm:cxn modelId="{6C906715-87D5-47EC-A306-7F4DFECFD446}" type="presParOf" srcId="{F5D5775A-7A2B-4AE3-A412-ECA028760C46}" destId="{D3D6234B-E8D9-4C1B-BE82-812CDAF328AF}" srcOrd="1" destOrd="0" presId="urn:microsoft.com/office/officeart/2005/8/layout/chevron2"/>
    <dgm:cxn modelId="{99CBB66D-6751-4295-84E4-635BF3DA2B2A}" type="presParOf" srcId="{A06E13BC-EFCC-4032-B7FD-C1885F18DBDC}" destId="{A8908A13-21BD-4DD5-AA67-C8E9443A5AE6}" srcOrd="3" destOrd="0" presId="urn:microsoft.com/office/officeart/2005/8/layout/chevron2"/>
    <dgm:cxn modelId="{0B28B186-1657-4A7B-A90D-6B6FAD95E7EC}" type="presParOf" srcId="{A06E13BC-EFCC-4032-B7FD-C1885F18DBDC}" destId="{6F9DD209-FC5F-4843-9EFF-ACBD82551565}" srcOrd="4" destOrd="0" presId="urn:microsoft.com/office/officeart/2005/8/layout/chevron2"/>
    <dgm:cxn modelId="{4ADE329D-FC83-4CD9-A4E6-C7CAC86215B7}" type="presParOf" srcId="{6F9DD209-FC5F-4843-9EFF-ACBD82551565}" destId="{6B9E237E-4B5A-4FAE-8E8D-BD6F30FDA338}" srcOrd="0" destOrd="0" presId="urn:microsoft.com/office/officeart/2005/8/layout/chevron2"/>
    <dgm:cxn modelId="{046BB33A-4BCE-429B-87B0-195BFD000331}" type="presParOf" srcId="{6F9DD209-FC5F-4843-9EFF-ACBD82551565}" destId="{4BBD28DC-B325-4C4A-A683-EA483680C410}" srcOrd="1" destOrd="0" presId="urn:microsoft.com/office/officeart/2005/8/layout/chevron2"/>
    <dgm:cxn modelId="{43277174-0C8C-42AD-A295-53E79AB29F9B}" type="presParOf" srcId="{A06E13BC-EFCC-4032-B7FD-C1885F18DBDC}" destId="{284B1CA0-8EDE-4CF0-9563-985F1BB482F9}" srcOrd="5" destOrd="0" presId="urn:microsoft.com/office/officeart/2005/8/layout/chevron2"/>
    <dgm:cxn modelId="{481D357D-72C9-4984-A428-E137ABB98ADB}" type="presParOf" srcId="{A06E13BC-EFCC-4032-B7FD-C1885F18DBDC}" destId="{52B179D6-9CA1-4216-85FE-8399C1A5F475}" srcOrd="6" destOrd="0" presId="urn:microsoft.com/office/officeart/2005/8/layout/chevron2"/>
    <dgm:cxn modelId="{0611B635-F6AF-464B-89C7-C6E8DC19906D}" type="presParOf" srcId="{52B179D6-9CA1-4216-85FE-8399C1A5F475}" destId="{A9036826-2489-46FD-8A03-85779A98600D}" srcOrd="0" destOrd="0" presId="urn:microsoft.com/office/officeart/2005/8/layout/chevron2"/>
    <dgm:cxn modelId="{5186AAD5-831C-4024-9B52-AE5C8BE70708}" type="presParOf" srcId="{52B179D6-9CA1-4216-85FE-8399C1A5F475}" destId="{231A799E-09B6-427F-BF2C-148708415D0C}" srcOrd="1" destOrd="0" presId="urn:microsoft.com/office/officeart/2005/8/layout/chevron2"/>
    <dgm:cxn modelId="{15BC7E5B-3223-4D03-B03F-286F01B6F5E9}" type="presParOf" srcId="{A06E13BC-EFCC-4032-B7FD-C1885F18DBDC}" destId="{DAD62867-A74D-4E7E-9E8D-6785D2FC679F}" srcOrd="7" destOrd="0" presId="urn:microsoft.com/office/officeart/2005/8/layout/chevron2"/>
    <dgm:cxn modelId="{EF6690D8-CC90-4C15-937E-A4BB8AC2130B}" type="presParOf" srcId="{A06E13BC-EFCC-4032-B7FD-C1885F18DBDC}" destId="{4B01C266-9CD7-49BF-8757-A332110E9E1D}" srcOrd="8" destOrd="0" presId="urn:microsoft.com/office/officeart/2005/8/layout/chevron2"/>
    <dgm:cxn modelId="{7A1D1922-1407-429D-B399-ED67A4665101}" type="presParOf" srcId="{4B01C266-9CD7-49BF-8757-A332110E9E1D}" destId="{E50CDD5C-06FE-4EE9-8133-3F3508CE16C8}" srcOrd="0" destOrd="0" presId="urn:microsoft.com/office/officeart/2005/8/layout/chevron2"/>
    <dgm:cxn modelId="{97D794A2-4F9C-4CEA-BDC8-FA4D0BC3B464}" type="presParOf" srcId="{4B01C266-9CD7-49BF-8757-A332110E9E1D}" destId="{CE51CB6C-5BE2-4D5D-9AF7-D46300938914}" srcOrd="1" destOrd="0" presId="urn:microsoft.com/office/officeart/2005/8/layout/chevron2"/>
    <dgm:cxn modelId="{46DAAE18-2AA1-4CF7-BB5C-AC51FB589CA7}" type="presParOf" srcId="{A06E13BC-EFCC-4032-B7FD-C1885F18DBDC}" destId="{EFABC8E6-EF37-46B6-8D37-7B78A35A72B0}" srcOrd="9" destOrd="0" presId="urn:microsoft.com/office/officeart/2005/8/layout/chevron2"/>
    <dgm:cxn modelId="{308F8542-FCDC-47B0-A367-40E4E0A8E92C}" type="presParOf" srcId="{A06E13BC-EFCC-4032-B7FD-C1885F18DBDC}" destId="{00B3264C-4A3A-43E9-BA7F-49EA1F49087B}" srcOrd="10" destOrd="0" presId="urn:microsoft.com/office/officeart/2005/8/layout/chevron2"/>
    <dgm:cxn modelId="{61D8E4D4-9FE5-41C6-A791-D38074169A51}" type="presParOf" srcId="{00B3264C-4A3A-43E9-BA7F-49EA1F49087B}" destId="{7C4B7D3D-3D1C-443E-9C00-403D334E0329}" srcOrd="0" destOrd="0" presId="urn:microsoft.com/office/officeart/2005/8/layout/chevron2"/>
    <dgm:cxn modelId="{0507965C-B630-44D4-8648-2A6C6008D451}" type="presParOf" srcId="{00B3264C-4A3A-43E9-BA7F-49EA1F49087B}" destId="{8232D3E5-B407-4723-9ACF-478708F661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357F2-1E96-4AF7-9511-85FC6BE5BF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CC5D3DD-C97B-465A-8DBE-C96A74562771}">
      <dgm:prSet/>
      <dgm:spPr/>
      <dgm:t>
        <a:bodyPr/>
        <a:lstStyle/>
        <a:p>
          <a:pPr rtl="0"/>
          <a:r>
            <a:rPr lang="nl-BE" dirty="0" smtClean="0"/>
            <a:t>1</a:t>
          </a:r>
          <a:endParaRPr lang="nl-BE" dirty="0"/>
        </a:p>
      </dgm:t>
    </dgm:pt>
    <dgm:pt modelId="{59D4A577-6732-46C2-AFFB-C98367011810}" type="parTrans" cxnId="{B0436F77-7BC0-44B3-8305-BDB397F1DFC8}">
      <dgm:prSet/>
      <dgm:spPr/>
      <dgm:t>
        <a:bodyPr/>
        <a:lstStyle/>
        <a:p>
          <a:endParaRPr lang="nl-BE"/>
        </a:p>
      </dgm:t>
    </dgm:pt>
    <dgm:pt modelId="{F0F4BDD6-44A3-45C7-AFBD-2370087064FD}" type="sibTrans" cxnId="{B0436F77-7BC0-44B3-8305-BDB397F1DFC8}">
      <dgm:prSet/>
      <dgm:spPr/>
      <dgm:t>
        <a:bodyPr/>
        <a:lstStyle/>
        <a:p>
          <a:endParaRPr lang="nl-BE"/>
        </a:p>
      </dgm:t>
    </dgm:pt>
    <dgm:pt modelId="{B5513EF3-C242-4ADA-874C-DDB6406AA27D}">
      <dgm:prSet/>
      <dgm:spPr/>
      <dgm:t>
        <a:bodyPr/>
        <a:lstStyle/>
        <a:p>
          <a:pPr rtl="0"/>
          <a:r>
            <a:rPr lang="nl-BE" dirty="0" smtClean="0"/>
            <a:t>2</a:t>
          </a:r>
          <a:endParaRPr lang="nl-BE" dirty="0"/>
        </a:p>
      </dgm:t>
    </dgm:pt>
    <dgm:pt modelId="{E12AB531-4DA9-40FD-8930-283FDF0E1EE1}" type="parTrans" cxnId="{68F622F5-5BFC-47EC-A048-18138D847401}">
      <dgm:prSet/>
      <dgm:spPr/>
      <dgm:t>
        <a:bodyPr/>
        <a:lstStyle/>
        <a:p>
          <a:endParaRPr lang="nl-BE"/>
        </a:p>
      </dgm:t>
    </dgm:pt>
    <dgm:pt modelId="{2BA54108-B6AF-4DAB-83E5-F5BC3423423C}" type="sibTrans" cxnId="{68F622F5-5BFC-47EC-A048-18138D847401}">
      <dgm:prSet/>
      <dgm:spPr/>
      <dgm:t>
        <a:bodyPr/>
        <a:lstStyle/>
        <a:p>
          <a:endParaRPr lang="nl-BE"/>
        </a:p>
      </dgm:t>
    </dgm:pt>
    <dgm:pt modelId="{CAD35BCF-6098-4C83-BEC9-2329BD2261DD}">
      <dgm:prSet/>
      <dgm:spPr/>
      <dgm:t>
        <a:bodyPr/>
        <a:lstStyle/>
        <a:p>
          <a:pPr rtl="0"/>
          <a:r>
            <a:rPr lang="nl-BE" dirty="0" smtClean="0"/>
            <a:t>3</a:t>
          </a:r>
          <a:endParaRPr lang="nl-BE" dirty="0"/>
        </a:p>
      </dgm:t>
    </dgm:pt>
    <dgm:pt modelId="{D7344E8C-0F95-4115-ADB2-C193EA6D9EBE}" type="parTrans" cxnId="{6D0D9EDD-8E30-4AED-9F2A-D38E110FDC99}">
      <dgm:prSet/>
      <dgm:spPr/>
      <dgm:t>
        <a:bodyPr/>
        <a:lstStyle/>
        <a:p>
          <a:endParaRPr lang="nl-BE"/>
        </a:p>
      </dgm:t>
    </dgm:pt>
    <dgm:pt modelId="{958E9960-22D5-4EF9-B7CE-788626DA3B33}" type="sibTrans" cxnId="{6D0D9EDD-8E30-4AED-9F2A-D38E110FDC99}">
      <dgm:prSet/>
      <dgm:spPr/>
      <dgm:t>
        <a:bodyPr/>
        <a:lstStyle/>
        <a:p>
          <a:endParaRPr lang="nl-BE"/>
        </a:p>
      </dgm:t>
    </dgm:pt>
    <dgm:pt modelId="{286373E1-A82E-4876-A5C7-D798E7871BF5}">
      <dgm:prSet/>
      <dgm:spPr/>
      <dgm:t>
        <a:bodyPr/>
        <a:lstStyle/>
        <a:p>
          <a:pPr rtl="0"/>
          <a:r>
            <a:rPr lang="nl-BE" dirty="0" smtClean="0"/>
            <a:t>4</a:t>
          </a:r>
          <a:endParaRPr lang="nl-BE" dirty="0"/>
        </a:p>
      </dgm:t>
    </dgm:pt>
    <dgm:pt modelId="{22E37286-32EA-4D73-B0CB-34FAFC92B38E}" type="parTrans" cxnId="{3A497152-52CF-445A-B511-3F2BE477EFC8}">
      <dgm:prSet/>
      <dgm:spPr/>
      <dgm:t>
        <a:bodyPr/>
        <a:lstStyle/>
        <a:p>
          <a:endParaRPr lang="nl-BE"/>
        </a:p>
      </dgm:t>
    </dgm:pt>
    <dgm:pt modelId="{C6336992-1BFC-4B7E-8C96-38E976EE16F7}" type="sibTrans" cxnId="{3A497152-52CF-445A-B511-3F2BE477EFC8}">
      <dgm:prSet/>
      <dgm:spPr/>
      <dgm:t>
        <a:bodyPr/>
        <a:lstStyle/>
        <a:p>
          <a:endParaRPr lang="nl-BE"/>
        </a:p>
      </dgm:t>
    </dgm:pt>
    <dgm:pt modelId="{E6A37793-6A58-4478-B339-92FDC31F612B}">
      <dgm:prSet/>
      <dgm:spPr/>
      <dgm:t>
        <a:bodyPr/>
        <a:lstStyle/>
        <a:p>
          <a:pPr rtl="0"/>
          <a:r>
            <a:rPr lang="nl-BE" dirty="0" smtClean="0"/>
            <a:t>5</a:t>
          </a:r>
          <a:endParaRPr lang="nl-BE" dirty="0"/>
        </a:p>
      </dgm:t>
    </dgm:pt>
    <dgm:pt modelId="{57F374BF-AD4F-473A-B405-1D984970D735}" type="parTrans" cxnId="{90E8B036-49CB-44A2-8BC6-476CBCD1C07B}">
      <dgm:prSet/>
      <dgm:spPr/>
      <dgm:t>
        <a:bodyPr/>
        <a:lstStyle/>
        <a:p>
          <a:endParaRPr lang="nl-BE"/>
        </a:p>
      </dgm:t>
    </dgm:pt>
    <dgm:pt modelId="{F9D9940F-B928-48EB-9771-3A8F1E53AB6D}" type="sibTrans" cxnId="{90E8B036-49CB-44A2-8BC6-476CBCD1C07B}">
      <dgm:prSet/>
      <dgm:spPr/>
      <dgm:t>
        <a:bodyPr/>
        <a:lstStyle/>
        <a:p>
          <a:endParaRPr lang="nl-BE"/>
        </a:p>
      </dgm:t>
    </dgm:pt>
    <dgm:pt modelId="{DF4B5904-F552-43BF-9D20-F541526DEE2D}">
      <dgm:prSet/>
      <dgm:spPr/>
      <dgm:t>
        <a:bodyPr/>
        <a:lstStyle/>
        <a:p>
          <a:pPr rtl="0"/>
          <a:r>
            <a:rPr lang="nl-BE" dirty="0" smtClean="0"/>
            <a:t>6</a:t>
          </a:r>
          <a:endParaRPr lang="nl-BE" dirty="0"/>
        </a:p>
      </dgm:t>
    </dgm:pt>
    <dgm:pt modelId="{264010FB-1634-44EA-9DB1-23893FF600F9}" type="parTrans" cxnId="{A43B7645-F2F6-4D5E-B73C-EBCB8D23F700}">
      <dgm:prSet/>
      <dgm:spPr/>
      <dgm:t>
        <a:bodyPr/>
        <a:lstStyle/>
        <a:p>
          <a:endParaRPr lang="nl-BE"/>
        </a:p>
      </dgm:t>
    </dgm:pt>
    <dgm:pt modelId="{BCF085FF-1363-457A-A370-7FF646600025}" type="sibTrans" cxnId="{A43B7645-F2F6-4D5E-B73C-EBCB8D23F700}">
      <dgm:prSet/>
      <dgm:spPr/>
      <dgm:t>
        <a:bodyPr/>
        <a:lstStyle/>
        <a:p>
          <a:endParaRPr lang="nl-BE"/>
        </a:p>
      </dgm:t>
    </dgm:pt>
    <dgm:pt modelId="{881A769C-932E-4EB3-BD02-7F0A25799F9E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Stratégie &amp; </a:t>
          </a:r>
          <a:r>
            <a:rPr lang="nl-BE" dirty="0" err="1" smtClean="0">
              <a:solidFill>
                <a:schemeClr val="tx1"/>
              </a:solidFill>
            </a:rPr>
            <a:t>Valeurs</a:t>
          </a:r>
          <a:r>
            <a:rPr lang="nl-BE" dirty="0" smtClean="0">
              <a:solidFill>
                <a:schemeClr val="tx1"/>
              </a:solidFill>
            </a:rPr>
            <a:t> Viessmann</a:t>
          </a:r>
          <a:endParaRPr lang="nl-BE" dirty="0">
            <a:solidFill>
              <a:schemeClr val="tx1"/>
            </a:solidFill>
          </a:endParaRPr>
        </a:p>
      </dgm:t>
    </dgm:pt>
    <dgm:pt modelId="{CF567D1D-6C2C-483F-9994-F7AFD78B7948}" type="parTrans" cxnId="{50E07FAC-6BC6-4D0B-9837-59B6A772D625}">
      <dgm:prSet/>
      <dgm:spPr/>
      <dgm:t>
        <a:bodyPr/>
        <a:lstStyle/>
        <a:p>
          <a:endParaRPr lang="nl-NL"/>
        </a:p>
      </dgm:t>
    </dgm:pt>
    <dgm:pt modelId="{F432EBD1-45BC-44F4-BA81-6E7F08D8DC3F}" type="sibTrans" cxnId="{50E07FAC-6BC6-4D0B-9837-59B6A772D625}">
      <dgm:prSet/>
      <dgm:spPr/>
      <dgm:t>
        <a:bodyPr/>
        <a:lstStyle/>
        <a:p>
          <a:endParaRPr lang="nl-NL"/>
        </a:p>
      </dgm:t>
    </dgm:pt>
    <dgm:pt modelId="{30D6B071-D1E9-4675-96A6-7D69BB896D9D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La culture </a:t>
          </a:r>
          <a:r>
            <a:rPr lang="nl-BE" dirty="0" err="1" smtClean="0">
              <a:solidFill>
                <a:schemeClr val="tx1"/>
              </a:solidFill>
            </a:rPr>
            <a:t>organisationnelle</a:t>
          </a:r>
          <a:r>
            <a:rPr lang="nl-BE" dirty="0" smtClean="0">
              <a:solidFill>
                <a:schemeClr val="tx1"/>
              </a:solidFill>
            </a:rPr>
            <a:t> comme </a:t>
          </a:r>
          <a:r>
            <a:rPr lang="nl-BE" dirty="0" err="1" smtClean="0">
              <a:solidFill>
                <a:schemeClr val="tx1"/>
              </a:solidFill>
            </a:rPr>
            <a:t>levier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882389EB-C09E-43FC-9F3A-265EC98C92EC}" type="parTrans" cxnId="{F74DCF29-89E6-4FDB-8CFB-CDE95051D668}">
      <dgm:prSet/>
      <dgm:spPr/>
      <dgm:t>
        <a:bodyPr/>
        <a:lstStyle/>
        <a:p>
          <a:endParaRPr lang="nl-NL"/>
        </a:p>
      </dgm:t>
    </dgm:pt>
    <dgm:pt modelId="{99B60D55-284C-4B9B-8B1A-706A690FAC36}" type="sibTrans" cxnId="{F74DCF29-89E6-4FDB-8CFB-CDE95051D668}">
      <dgm:prSet/>
      <dgm:spPr/>
      <dgm:t>
        <a:bodyPr/>
        <a:lstStyle/>
        <a:p>
          <a:endParaRPr lang="nl-NL"/>
        </a:p>
      </dgm:t>
    </dgm:pt>
    <dgm:pt modelId="{EA9E4CFD-4312-4311-A77F-0D490549731F}">
      <dgm:prSet/>
      <dgm:spPr/>
      <dgm:t>
        <a:bodyPr/>
        <a:lstStyle/>
        <a:p>
          <a:pPr rtl="0"/>
          <a:r>
            <a:rPr lang="fr-BE" dirty="0" smtClean="0"/>
            <a:t>Que signifient les valeurs Viessmann pour notre équipe?</a:t>
          </a:r>
          <a:endParaRPr lang="nl-BE" dirty="0">
            <a:solidFill>
              <a:schemeClr val="tx1"/>
            </a:solidFill>
          </a:endParaRPr>
        </a:p>
      </dgm:t>
    </dgm:pt>
    <dgm:pt modelId="{B71E50C2-17B6-4653-915F-727112346F11}" type="parTrans" cxnId="{732F8CD2-FD3F-4329-9A62-9C1E0ED7EFC2}">
      <dgm:prSet/>
      <dgm:spPr/>
      <dgm:t>
        <a:bodyPr/>
        <a:lstStyle/>
        <a:p>
          <a:endParaRPr lang="nl-NL"/>
        </a:p>
      </dgm:t>
    </dgm:pt>
    <dgm:pt modelId="{56139330-E978-4074-8805-EA85C4FA7CE1}" type="sibTrans" cxnId="{732F8CD2-FD3F-4329-9A62-9C1E0ED7EFC2}">
      <dgm:prSet/>
      <dgm:spPr/>
      <dgm:t>
        <a:bodyPr/>
        <a:lstStyle/>
        <a:p>
          <a:endParaRPr lang="nl-NL"/>
        </a:p>
      </dgm:t>
    </dgm:pt>
    <dgm:pt modelId="{7781E4D6-DC8F-46F9-89B4-F6514F223DAA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En </a:t>
          </a:r>
          <a:r>
            <a:rPr lang="nl-BE" dirty="0" err="1" smtClean="0">
              <a:solidFill>
                <a:schemeClr val="tx1"/>
              </a:solidFill>
            </a:rPr>
            <a:t>quoi</a:t>
          </a:r>
          <a:r>
            <a:rPr lang="nl-BE" dirty="0" smtClean="0">
              <a:solidFill>
                <a:schemeClr val="tx1"/>
              </a:solidFill>
            </a:rPr>
            <a:t> </a:t>
          </a:r>
          <a:r>
            <a:rPr lang="nl-BE" dirty="0" err="1" smtClean="0">
              <a:solidFill>
                <a:schemeClr val="tx1"/>
              </a:solidFill>
            </a:rPr>
            <a:t>consiste</a:t>
          </a:r>
          <a:r>
            <a:rPr lang="nl-BE" dirty="0" smtClean="0">
              <a:solidFill>
                <a:schemeClr val="tx1"/>
              </a:solidFill>
            </a:rPr>
            <a:t> </a:t>
          </a:r>
          <a:r>
            <a:rPr lang="nl-BE" dirty="0" err="1" smtClean="0">
              <a:solidFill>
                <a:schemeClr val="tx1"/>
              </a:solidFill>
            </a:rPr>
            <a:t>le</a:t>
          </a:r>
          <a:r>
            <a:rPr lang="nl-BE" dirty="0" smtClean="0">
              <a:solidFill>
                <a:schemeClr val="tx1"/>
              </a:solidFill>
            </a:rPr>
            <a:t> schéma “de-à” de </a:t>
          </a:r>
          <a:r>
            <a:rPr lang="nl-BE" dirty="0" err="1" smtClean="0">
              <a:solidFill>
                <a:schemeClr val="tx1"/>
              </a:solidFill>
            </a:rPr>
            <a:t>notre</a:t>
          </a:r>
          <a:r>
            <a:rPr lang="nl-BE" dirty="0" smtClean="0">
              <a:solidFill>
                <a:schemeClr val="tx1"/>
              </a:solidFill>
            </a:rPr>
            <a:t> équipe?</a:t>
          </a:r>
          <a:endParaRPr lang="nl-BE" dirty="0">
            <a:solidFill>
              <a:schemeClr val="tx1"/>
            </a:solidFill>
          </a:endParaRPr>
        </a:p>
      </dgm:t>
    </dgm:pt>
    <dgm:pt modelId="{C4D83E42-B1D9-40C0-A412-300E6F034909}" type="parTrans" cxnId="{8585FBB7-4D14-4F24-B038-6AFB41CB9A0A}">
      <dgm:prSet/>
      <dgm:spPr/>
      <dgm:t>
        <a:bodyPr/>
        <a:lstStyle/>
        <a:p>
          <a:endParaRPr lang="nl-NL"/>
        </a:p>
      </dgm:t>
    </dgm:pt>
    <dgm:pt modelId="{1FFAF075-7B38-40B1-BC4F-47053F26C65C}" type="sibTrans" cxnId="{8585FBB7-4D14-4F24-B038-6AFB41CB9A0A}">
      <dgm:prSet/>
      <dgm:spPr/>
      <dgm:t>
        <a:bodyPr/>
        <a:lstStyle/>
        <a:p>
          <a:endParaRPr lang="nl-NL"/>
        </a:p>
      </dgm:t>
    </dgm:pt>
    <dgm:pt modelId="{3526AAB4-B1AC-4470-82B5-1AC1996A73EF}">
      <dgm:prSet/>
      <dgm:spPr/>
      <dgm:t>
        <a:bodyPr/>
        <a:lstStyle/>
        <a:p>
          <a:pPr rtl="0"/>
          <a:r>
            <a:rPr lang="nl-BE" dirty="0" err="1" smtClean="0">
              <a:solidFill>
                <a:schemeClr val="tx1"/>
              </a:solidFill>
            </a:rPr>
            <a:t>Résultats</a:t>
          </a:r>
          <a:r>
            <a:rPr lang="nl-BE" dirty="0" smtClean="0">
              <a:solidFill>
                <a:schemeClr val="tx1"/>
              </a:solidFill>
            </a:rPr>
            <a:t>! Recherche de </a:t>
          </a:r>
          <a:r>
            <a:rPr lang="nl-BE" dirty="0" err="1" smtClean="0">
              <a:solidFill>
                <a:schemeClr val="tx1"/>
              </a:solidFill>
            </a:rPr>
            <a:t>notre</a:t>
          </a:r>
          <a:r>
            <a:rPr lang="nl-BE" dirty="0" smtClean="0">
              <a:solidFill>
                <a:schemeClr val="tx1"/>
              </a:solidFill>
            </a:rPr>
            <a:t> équipe: point </a:t>
          </a:r>
          <a:r>
            <a:rPr lang="nl-BE" dirty="0" err="1" smtClean="0">
              <a:solidFill>
                <a:schemeClr val="tx1"/>
              </a:solidFill>
            </a:rPr>
            <a:t>forts</a:t>
          </a:r>
          <a:r>
            <a:rPr lang="nl-BE" dirty="0" smtClean="0">
              <a:solidFill>
                <a:schemeClr val="tx1"/>
              </a:solidFill>
            </a:rPr>
            <a:t> et les points </a:t>
          </a:r>
          <a:r>
            <a:rPr lang="nl-BE" dirty="0" err="1" smtClean="0">
              <a:solidFill>
                <a:schemeClr val="tx1"/>
              </a:solidFill>
            </a:rPr>
            <a:t>d’attention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FBE0EB67-F24A-4FA4-8FB1-3A55FE3B01F6}" type="parTrans" cxnId="{16C6DC54-1A57-49FC-81A6-8A9C07647EDC}">
      <dgm:prSet/>
      <dgm:spPr/>
      <dgm:t>
        <a:bodyPr/>
        <a:lstStyle/>
        <a:p>
          <a:endParaRPr lang="nl-NL"/>
        </a:p>
      </dgm:t>
    </dgm:pt>
    <dgm:pt modelId="{4CE5F39E-D8F8-41CA-8757-3CE66FEF3692}" type="sibTrans" cxnId="{16C6DC54-1A57-49FC-81A6-8A9C07647EDC}">
      <dgm:prSet/>
      <dgm:spPr/>
      <dgm:t>
        <a:bodyPr/>
        <a:lstStyle/>
        <a:p>
          <a:endParaRPr lang="nl-NL"/>
        </a:p>
      </dgm:t>
    </dgm:pt>
    <dgm:pt modelId="{5BC5504D-CD90-4D76-91D1-7AB7EC914DC4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Points </a:t>
          </a:r>
          <a:r>
            <a:rPr lang="nl-BE" dirty="0" err="1" smtClean="0">
              <a:solidFill>
                <a:schemeClr val="tx1"/>
              </a:solidFill>
            </a:rPr>
            <a:t>d’action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408AF505-DA4D-4F9C-A6F9-B96A383A5F68}" type="parTrans" cxnId="{FB3C6F27-F185-4002-BA2F-210717842D5A}">
      <dgm:prSet/>
      <dgm:spPr/>
      <dgm:t>
        <a:bodyPr/>
        <a:lstStyle/>
        <a:p>
          <a:endParaRPr lang="nl-NL"/>
        </a:p>
      </dgm:t>
    </dgm:pt>
    <dgm:pt modelId="{9CB044F2-713D-44BC-A3D1-09979E914493}" type="sibTrans" cxnId="{FB3C6F27-F185-4002-BA2F-210717842D5A}">
      <dgm:prSet/>
      <dgm:spPr/>
      <dgm:t>
        <a:bodyPr/>
        <a:lstStyle/>
        <a:p>
          <a:endParaRPr lang="nl-NL"/>
        </a:p>
      </dgm:t>
    </dgm:pt>
    <dgm:pt modelId="{A06E13BC-EFCC-4032-B7FD-C1885F18DBDC}" type="pres">
      <dgm:prSet presAssocID="{D3E357F2-1E96-4AF7-9511-85FC6BE5BF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8B26809-DDCA-4A94-A6FD-768DB84BBCF3}" type="pres">
      <dgm:prSet presAssocID="{8CC5D3DD-C97B-465A-8DBE-C96A74562771}" presName="composite" presStyleCnt="0"/>
      <dgm:spPr/>
    </dgm:pt>
    <dgm:pt modelId="{838FE3A5-AFA4-4730-96E1-AA20A08CA24F}" type="pres">
      <dgm:prSet presAssocID="{8CC5D3DD-C97B-465A-8DBE-C96A74562771}" presName="parentText" presStyleLbl="alignNode1" presStyleIdx="0" presStyleCnt="6" custLinFactNeighborY="-1478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43B39E-2AC5-4A74-B79F-224E17C6C4F2}" type="pres">
      <dgm:prSet presAssocID="{8CC5D3DD-C97B-465A-8DBE-C96A7456277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21A840-0658-4EF1-A41C-634E8A62A7EA}" type="pres">
      <dgm:prSet presAssocID="{F0F4BDD6-44A3-45C7-AFBD-2370087064FD}" presName="sp" presStyleCnt="0"/>
      <dgm:spPr/>
    </dgm:pt>
    <dgm:pt modelId="{F5D5775A-7A2B-4AE3-A412-ECA028760C46}" type="pres">
      <dgm:prSet presAssocID="{B5513EF3-C242-4ADA-874C-DDB6406AA27D}" presName="composite" presStyleCnt="0"/>
      <dgm:spPr/>
    </dgm:pt>
    <dgm:pt modelId="{A749072C-471B-454C-A386-BF642EC04F15}" type="pres">
      <dgm:prSet presAssocID="{B5513EF3-C242-4ADA-874C-DDB6406AA27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D6234B-E8D9-4C1B-BE82-812CDAF328AF}" type="pres">
      <dgm:prSet presAssocID="{B5513EF3-C242-4ADA-874C-DDB6406AA27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8908A13-21BD-4DD5-AA67-C8E9443A5AE6}" type="pres">
      <dgm:prSet presAssocID="{2BA54108-B6AF-4DAB-83E5-F5BC3423423C}" presName="sp" presStyleCnt="0"/>
      <dgm:spPr/>
    </dgm:pt>
    <dgm:pt modelId="{6F9DD209-FC5F-4843-9EFF-ACBD82551565}" type="pres">
      <dgm:prSet presAssocID="{CAD35BCF-6098-4C83-BEC9-2329BD2261DD}" presName="composite" presStyleCnt="0"/>
      <dgm:spPr/>
    </dgm:pt>
    <dgm:pt modelId="{6B9E237E-4B5A-4FAE-8E8D-BD6F30FDA338}" type="pres">
      <dgm:prSet presAssocID="{CAD35BCF-6098-4C83-BEC9-2329BD2261DD}" presName="parentText" presStyleLbl="alignNode1" presStyleIdx="2" presStyleCnt="6" custLinFactNeighborX="-9120" custLinFactNeighborY="931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D28DC-B325-4C4A-A683-EA483680C410}" type="pres">
      <dgm:prSet presAssocID="{CAD35BCF-6098-4C83-BEC9-2329BD2261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84B1CA0-8EDE-4CF0-9563-985F1BB482F9}" type="pres">
      <dgm:prSet presAssocID="{958E9960-22D5-4EF9-B7CE-788626DA3B33}" presName="sp" presStyleCnt="0"/>
      <dgm:spPr/>
    </dgm:pt>
    <dgm:pt modelId="{52B179D6-9CA1-4216-85FE-8399C1A5F475}" type="pres">
      <dgm:prSet presAssocID="{286373E1-A82E-4876-A5C7-D798E7871BF5}" presName="composite" presStyleCnt="0"/>
      <dgm:spPr/>
    </dgm:pt>
    <dgm:pt modelId="{A9036826-2489-46FD-8A03-85779A98600D}" type="pres">
      <dgm:prSet presAssocID="{286373E1-A82E-4876-A5C7-D798E7871B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31A799E-09B6-427F-BF2C-148708415D0C}" type="pres">
      <dgm:prSet presAssocID="{286373E1-A82E-4876-A5C7-D798E7871B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AD62867-A74D-4E7E-9E8D-6785D2FC679F}" type="pres">
      <dgm:prSet presAssocID="{C6336992-1BFC-4B7E-8C96-38E976EE16F7}" presName="sp" presStyleCnt="0"/>
      <dgm:spPr/>
    </dgm:pt>
    <dgm:pt modelId="{4B01C266-9CD7-49BF-8757-A332110E9E1D}" type="pres">
      <dgm:prSet presAssocID="{E6A37793-6A58-4478-B339-92FDC31F612B}" presName="composite" presStyleCnt="0"/>
      <dgm:spPr/>
    </dgm:pt>
    <dgm:pt modelId="{E50CDD5C-06FE-4EE9-8133-3F3508CE16C8}" type="pres">
      <dgm:prSet presAssocID="{E6A37793-6A58-4478-B339-92FDC31F612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51CB6C-5BE2-4D5D-9AF7-D46300938914}" type="pres">
      <dgm:prSet presAssocID="{E6A37793-6A58-4478-B339-92FDC31F612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ABC8E6-EF37-46B6-8D37-7B78A35A72B0}" type="pres">
      <dgm:prSet presAssocID="{F9D9940F-B928-48EB-9771-3A8F1E53AB6D}" presName="sp" presStyleCnt="0"/>
      <dgm:spPr/>
    </dgm:pt>
    <dgm:pt modelId="{00B3264C-4A3A-43E9-BA7F-49EA1F49087B}" type="pres">
      <dgm:prSet presAssocID="{DF4B5904-F552-43BF-9D20-F541526DEE2D}" presName="composite" presStyleCnt="0"/>
      <dgm:spPr/>
    </dgm:pt>
    <dgm:pt modelId="{7C4B7D3D-3D1C-443E-9C00-403D334E0329}" type="pres">
      <dgm:prSet presAssocID="{DF4B5904-F552-43BF-9D20-F541526DEE2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232D3E5-B407-4723-9ACF-478708F66103}" type="pres">
      <dgm:prSet presAssocID="{DF4B5904-F552-43BF-9D20-F541526DEE2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148DB00C-9232-4E17-A4D1-FAA9095B084C}" type="presOf" srcId="{DF4B5904-F552-43BF-9D20-F541526DEE2D}" destId="{7C4B7D3D-3D1C-443E-9C00-403D334E0329}" srcOrd="0" destOrd="0" presId="urn:microsoft.com/office/officeart/2005/8/layout/chevron2"/>
    <dgm:cxn modelId="{3A497152-52CF-445A-B511-3F2BE477EFC8}" srcId="{D3E357F2-1E96-4AF7-9511-85FC6BE5BF19}" destId="{286373E1-A82E-4876-A5C7-D798E7871BF5}" srcOrd="3" destOrd="0" parTransId="{22E37286-32EA-4D73-B0CB-34FAFC92B38E}" sibTransId="{C6336992-1BFC-4B7E-8C96-38E976EE16F7}"/>
    <dgm:cxn modelId="{50E07FAC-6BC6-4D0B-9837-59B6A772D625}" srcId="{8CC5D3DD-C97B-465A-8DBE-C96A74562771}" destId="{881A769C-932E-4EB3-BD02-7F0A25799F9E}" srcOrd="0" destOrd="0" parTransId="{CF567D1D-6C2C-483F-9994-F7AFD78B7948}" sibTransId="{F432EBD1-45BC-44F4-BA81-6E7F08D8DC3F}"/>
    <dgm:cxn modelId="{3D946D94-0CF4-420C-B95D-D390C2DEFFB4}" type="presOf" srcId="{30D6B071-D1E9-4675-96A6-7D69BB896D9D}" destId="{D3D6234B-E8D9-4C1B-BE82-812CDAF328AF}" srcOrd="0" destOrd="0" presId="urn:microsoft.com/office/officeart/2005/8/layout/chevron2"/>
    <dgm:cxn modelId="{FB3C6F27-F185-4002-BA2F-210717842D5A}" srcId="{DF4B5904-F552-43BF-9D20-F541526DEE2D}" destId="{5BC5504D-CD90-4D76-91D1-7AB7EC914DC4}" srcOrd="0" destOrd="0" parTransId="{408AF505-DA4D-4F9C-A6F9-B96A383A5F68}" sibTransId="{9CB044F2-713D-44BC-A3D1-09979E914493}"/>
    <dgm:cxn modelId="{68F622F5-5BFC-47EC-A048-18138D847401}" srcId="{D3E357F2-1E96-4AF7-9511-85FC6BE5BF19}" destId="{B5513EF3-C242-4ADA-874C-DDB6406AA27D}" srcOrd="1" destOrd="0" parTransId="{E12AB531-4DA9-40FD-8930-283FDF0E1EE1}" sibTransId="{2BA54108-B6AF-4DAB-83E5-F5BC3423423C}"/>
    <dgm:cxn modelId="{6D0D9EDD-8E30-4AED-9F2A-D38E110FDC99}" srcId="{D3E357F2-1E96-4AF7-9511-85FC6BE5BF19}" destId="{CAD35BCF-6098-4C83-BEC9-2329BD2261DD}" srcOrd="2" destOrd="0" parTransId="{D7344E8C-0F95-4115-ADB2-C193EA6D9EBE}" sibTransId="{958E9960-22D5-4EF9-B7CE-788626DA3B33}"/>
    <dgm:cxn modelId="{B0436F77-7BC0-44B3-8305-BDB397F1DFC8}" srcId="{D3E357F2-1E96-4AF7-9511-85FC6BE5BF19}" destId="{8CC5D3DD-C97B-465A-8DBE-C96A74562771}" srcOrd="0" destOrd="0" parTransId="{59D4A577-6732-46C2-AFFB-C98367011810}" sibTransId="{F0F4BDD6-44A3-45C7-AFBD-2370087064FD}"/>
    <dgm:cxn modelId="{9093C1C6-3D13-4922-AED7-570B4628615A}" type="presOf" srcId="{881A769C-932E-4EB3-BD02-7F0A25799F9E}" destId="{FD43B39E-2AC5-4A74-B79F-224E17C6C4F2}" srcOrd="0" destOrd="0" presId="urn:microsoft.com/office/officeart/2005/8/layout/chevron2"/>
    <dgm:cxn modelId="{4F07D197-3D0C-40A5-942C-82E470C7F346}" type="presOf" srcId="{E6A37793-6A58-4478-B339-92FDC31F612B}" destId="{E50CDD5C-06FE-4EE9-8133-3F3508CE16C8}" srcOrd="0" destOrd="0" presId="urn:microsoft.com/office/officeart/2005/8/layout/chevron2"/>
    <dgm:cxn modelId="{9CC23349-6E33-46A3-89AE-7B43B2BCE38C}" type="presOf" srcId="{3526AAB4-B1AC-4470-82B5-1AC1996A73EF}" destId="{CE51CB6C-5BE2-4D5D-9AF7-D46300938914}" srcOrd="0" destOrd="0" presId="urn:microsoft.com/office/officeart/2005/8/layout/chevron2"/>
    <dgm:cxn modelId="{6352DE82-C25D-4B92-8E91-D7E4012A24B3}" type="presOf" srcId="{7781E4D6-DC8F-46F9-89B4-F6514F223DAA}" destId="{231A799E-09B6-427F-BF2C-148708415D0C}" srcOrd="0" destOrd="0" presId="urn:microsoft.com/office/officeart/2005/8/layout/chevron2"/>
    <dgm:cxn modelId="{E7C59E8A-3737-4E65-9924-58D92EEE0AFB}" type="presOf" srcId="{B5513EF3-C242-4ADA-874C-DDB6406AA27D}" destId="{A749072C-471B-454C-A386-BF642EC04F15}" srcOrd="0" destOrd="0" presId="urn:microsoft.com/office/officeart/2005/8/layout/chevron2"/>
    <dgm:cxn modelId="{732F8CD2-FD3F-4329-9A62-9C1E0ED7EFC2}" srcId="{CAD35BCF-6098-4C83-BEC9-2329BD2261DD}" destId="{EA9E4CFD-4312-4311-A77F-0D490549731F}" srcOrd="0" destOrd="0" parTransId="{B71E50C2-17B6-4653-915F-727112346F11}" sibTransId="{56139330-E978-4074-8805-EA85C4FA7CE1}"/>
    <dgm:cxn modelId="{16C6DC54-1A57-49FC-81A6-8A9C07647EDC}" srcId="{E6A37793-6A58-4478-B339-92FDC31F612B}" destId="{3526AAB4-B1AC-4470-82B5-1AC1996A73EF}" srcOrd="0" destOrd="0" parTransId="{FBE0EB67-F24A-4FA4-8FB1-3A55FE3B01F6}" sibTransId="{4CE5F39E-D8F8-41CA-8757-3CE66FEF3692}"/>
    <dgm:cxn modelId="{EAD9013C-74B6-4B07-8783-70C1D9CF8DF3}" type="presOf" srcId="{286373E1-A82E-4876-A5C7-D798E7871BF5}" destId="{A9036826-2489-46FD-8A03-85779A98600D}" srcOrd="0" destOrd="0" presId="urn:microsoft.com/office/officeart/2005/8/layout/chevron2"/>
    <dgm:cxn modelId="{90E8B036-49CB-44A2-8BC6-476CBCD1C07B}" srcId="{D3E357F2-1E96-4AF7-9511-85FC6BE5BF19}" destId="{E6A37793-6A58-4478-B339-92FDC31F612B}" srcOrd="4" destOrd="0" parTransId="{57F374BF-AD4F-473A-B405-1D984970D735}" sibTransId="{F9D9940F-B928-48EB-9771-3A8F1E53AB6D}"/>
    <dgm:cxn modelId="{8585FBB7-4D14-4F24-B038-6AFB41CB9A0A}" srcId="{286373E1-A82E-4876-A5C7-D798E7871BF5}" destId="{7781E4D6-DC8F-46F9-89B4-F6514F223DAA}" srcOrd="0" destOrd="0" parTransId="{C4D83E42-B1D9-40C0-A412-300E6F034909}" sibTransId="{1FFAF075-7B38-40B1-BC4F-47053F26C65C}"/>
    <dgm:cxn modelId="{D9CE4ADA-9F11-465C-9097-567D9A44C91B}" type="presOf" srcId="{EA9E4CFD-4312-4311-A77F-0D490549731F}" destId="{4BBD28DC-B325-4C4A-A683-EA483680C410}" srcOrd="0" destOrd="0" presId="urn:microsoft.com/office/officeart/2005/8/layout/chevron2"/>
    <dgm:cxn modelId="{079CFF97-6108-4A1B-A0F7-24B36EDA033F}" type="presOf" srcId="{CAD35BCF-6098-4C83-BEC9-2329BD2261DD}" destId="{6B9E237E-4B5A-4FAE-8E8D-BD6F30FDA338}" srcOrd="0" destOrd="0" presId="urn:microsoft.com/office/officeart/2005/8/layout/chevron2"/>
    <dgm:cxn modelId="{A43B7645-F2F6-4D5E-B73C-EBCB8D23F700}" srcId="{D3E357F2-1E96-4AF7-9511-85FC6BE5BF19}" destId="{DF4B5904-F552-43BF-9D20-F541526DEE2D}" srcOrd="5" destOrd="0" parTransId="{264010FB-1634-44EA-9DB1-23893FF600F9}" sibTransId="{BCF085FF-1363-457A-A370-7FF646600025}"/>
    <dgm:cxn modelId="{54F95796-EFE8-4D5F-9A80-6E74FE6504D7}" type="presOf" srcId="{5BC5504D-CD90-4D76-91D1-7AB7EC914DC4}" destId="{8232D3E5-B407-4723-9ACF-478708F66103}" srcOrd="0" destOrd="0" presId="urn:microsoft.com/office/officeart/2005/8/layout/chevron2"/>
    <dgm:cxn modelId="{F74DCF29-89E6-4FDB-8CFB-CDE95051D668}" srcId="{B5513EF3-C242-4ADA-874C-DDB6406AA27D}" destId="{30D6B071-D1E9-4675-96A6-7D69BB896D9D}" srcOrd="0" destOrd="0" parTransId="{882389EB-C09E-43FC-9F3A-265EC98C92EC}" sibTransId="{99B60D55-284C-4B9B-8B1A-706A690FAC36}"/>
    <dgm:cxn modelId="{A9739B9B-4A1B-4D26-95FA-B22C761ED728}" type="presOf" srcId="{8CC5D3DD-C97B-465A-8DBE-C96A74562771}" destId="{838FE3A5-AFA4-4730-96E1-AA20A08CA24F}" srcOrd="0" destOrd="0" presId="urn:microsoft.com/office/officeart/2005/8/layout/chevron2"/>
    <dgm:cxn modelId="{53AA672B-040C-4619-885F-41C89FE75876}" type="presOf" srcId="{D3E357F2-1E96-4AF7-9511-85FC6BE5BF19}" destId="{A06E13BC-EFCC-4032-B7FD-C1885F18DBDC}" srcOrd="0" destOrd="0" presId="urn:microsoft.com/office/officeart/2005/8/layout/chevron2"/>
    <dgm:cxn modelId="{9C53F01B-1009-49F4-996A-D1D41CA1E03B}" type="presParOf" srcId="{A06E13BC-EFCC-4032-B7FD-C1885F18DBDC}" destId="{28B26809-DDCA-4A94-A6FD-768DB84BBCF3}" srcOrd="0" destOrd="0" presId="urn:microsoft.com/office/officeart/2005/8/layout/chevron2"/>
    <dgm:cxn modelId="{F31CE41D-1C85-4E7A-BB9F-67977D021A57}" type="presParOf" srcId="{28B26809-DDCA-4A94-A6FD-768DB84BBCF3}" destId="{838FE3A5-AFA4-4730-96E1-AA20A08CA24F}" srcOrd="0" destOrd="0" presId="urn:microsoft.com/office/officeart/2005/8/layout/chevron2"/>
    <dgm:cxn modelId="{252A1DE3-D97B-461E-B787-80671BCB0618}" type="presParOf" srcId="{28B26809-DDCA-4A94-A6FD-768DB84BBCF3}" destId="{FD43B39E-2AC5-4A74-B79F-224E17C6C4F2}" srcOrd="1" destOrd="0" presId="urn:microsoft.com/office/officeart/2005/8/layout/chevron2"/>
    <dgm:cxn modelId="{9006FB2E-9036-40E7-91FE-F84350D62785}" type="presParOf" srcId="{A06E13BC-EFCC-4032-B7FD-C1885F18DBDC}" destId="{6121A840-0658-4EF1-A41C-634E8A62A7EA}" srcOrd="1" destOrd="0" presId="urn:microsoft.com/office/officeart/2005/8/layout/chevron2"/>
    <dgm:cxn modelId="{31EDDCA5-5F65-45B7-865A-58F9B51D783A}" type="presParOf" srcId="{A06E13BC-EFCC-4032-B7FD-C1885F18DBDC}" destId="{F5D5775A-7A2B-4AE3-A412-ECA028760C46}" srcOrd="2" destOrd="0" presId="urn:microsoft.com/office/officeart/2005/8/layout/chevron2"/>
    <dgm:cxn modelId="{4D662221-F0DB-4F43-9D87-2509A4D82CAD}" type="presParOf" srcId="{F5D5775A-7A2B-4AE3-A412-ECA028760C46}" destId="{A749072C-471B-454C-A386-BF642EC04F15}" srcOrd="0" destOrd="0" presId="urn:microsoft.com/office/officeart/2005/8/layout/chevron2"/>
    <dgm:cxn modelId="{DB623BD9-018F-4DE7-8456-8609CC1BB537}" type="presParOf" srcId="{F5D5775A-7A2B-4AE3-A412-ECA028760C46}" destId="{D3D6234B-E8D9-4C1B-BE82-812CDAF328AF}" srcOrd="1" destOrd="0" presId="urn:microsoft.com/office/officeart/2005/8/layout/chevron2"/>
    <dgm:cxn modelId="{FDF646B5-8921-43F9-A86D-5CA3BF45FC39}" type="presParOf" srcId="{A06E13BC-EFCC-4032-B7FD-C1885F18DBDC}" destId="{A8908A13-21BD-4DD5-AA67-C8E9443A5AE6}" srcOrd="3" destOrd="0" presId="urn:microsoft.com/office/officeart/2005/8/layout/chevron2"/>
    <dgm:cxn modelId="{11E18345-DD45-42EE-A821-D50C22F36184}" type="presParOf" srcId="{A06E13BC-EFCC-4032-B7FD-C1885F18DBDC}" destId="{6F9DD209-FC5F-4843-9EFF-ACBD82551565}" srcOrd="4" destOrd="0" presId="urn:microsoft.com/office/officeart/2005/8/layout/chevron2"/>
    <dgm:cxn modelId="{994E77F3-2E03-4B91-AF2B-DD0091710BAF}" type="presParOf" srcId="{6F9DD209-FC5F-4843-9EFF-ACBD82551565}" destId="{6B9E237E-4B5A-4FAE-8E8D-BD6F30FDA338}" srcOrd="0" destOrd="0" presId="urn:microsoft.com/office/officeart/2005/8/layout/chevron2"/>
    <dgm:cxn modelId="{266B25FF-DD7A-4E1C-8CBE-B8428B05D5ED}" type="presParOf" srcId="{6F9DD209-FC5F-4843-9EFF-ACBD82551565}" destId="{4BBD28DC-B325-4C4A-A683-EA483680C410}" srcOrd="1" destOrd="0" presId="urn:microsoft.com/office/officeart/2005/8/layout/chevron2"/>
    <dgm:cxn modelId="{225C24A4-177E-4CD8-ADE6-C0D22DDACF5E}" type="presParOf" srcId="{A06E13BC-EFCC-4032-B7FD-C1885F18DBDC}" destId="{284B1CA0-8EDE-4CF0-9563-985F1BB482F9}" srcOrd="5" destOrd="0" presId="urn:microsoft.com/office/officeart/2005/8/layout/chevron2"/>
    <dgm:cxn modelId="{3CCAD5A8-7D2B-4297-95D8-423FAC74C575}" type="presParOf" srcId="{A06E13BC-EFCC-4032-B7FD-C1885F18DBDC}" destId="{52B179D6-9CA1-4216-85FE-8399C1A5F475}" srcOrd="6" destOrd="0" presId="urn:microsoft.com/office/officeart/2005/8/layout/chevron2"/>
    <dgm:cxn modelId="{7B62FCAB-68FA-46D4-A3DE-0433E329A48E}" type="presParOf" srcId="{52B179D6-9CA1-4216-85FE-8399C1A5F475}" destId="{A9036826-2489-46FD-8A03-85779A98600D}" srcOrd="0" destOrd="0" presId="urn:microsoft.com/office/officeart/2005/8/layout/chevron2"/>
    <dgm:cxn modelId="{E247CFEB-BC07-4D15-B737-6E2B5BE11897}" type="presParOf" srcId="{52B179D6-9CA1-4216-85FE-8399C1A5F475}" destId="{231A799E-09B6-427F-BF2C-148708415D0C}" srcOrd="1" destOrd="0" presId="urn:microsoft.com/office/officeart/2005/8/layout/chevron2"/>
    <dgm:cxn modelId="{CACF8845-9794-48EF-9E3D-E92EFAB80C28}" type="presParOf" srcId="{A06E13BC-EFCC-4032-B7FD-C1885F18DBDC}" destId="{DAD62867-A74D-4E7E-9E8D-6785D2FC679F}" srcOrd="7" destOrd="0" presId="urn:microsoft.com/office/officeart/2005/8/layout/chevron2"/>
    <dgm:cxn modelId="{3BFF3161-A5A9-499B-8400-3C37321564B6}" type="presParOf" srcId="{A06E13BC-EFCC-4032-B7FD-C1885F18DBDC}" destId="{4B01C266-9CD7-49BF-8757-A332110E9E1D}" srcOrd="8" destOrd="0" presId="urn:microsoft.com/office/officeart/2005/8/layout/chevron2"/>
    <dgm:cxn modelId="{BE9561EC-A72E-47D9-B777-D386760386B7}" type="presParOf" srcId="{4B01C266-9CD7-49BF-8757-A332110E9E1D}" destId="{E50CDD5C-06FE-4EE9-8133-3F3508CE16C8}" srcOrd="0" destOrd="0" presId="urn:microsoft.com/office/officeart/2005/8/layout/chevron2"/>
    <dgm:cxn modelId="{033345A6-41B7-4F76-BD29-214A45531C4B}" type="presParOf" srcId="{4B01C266-9CD7-49BF-8757-A332110E9E1D}" destId="{CE51CB6C-5BE2-4D5D-9AF7-D46300938914}" srcOrd="1" destOrd="0" presId="urn:microsoft.com/office/officeart/2005/8/layout/chevron2"/>
    <dgm:cxn modelId="{30EB3DC8-0304-4A05-AC84-AE657145D43A}" type="presParOf" srcId="{A06E13BC-EFCC-4032-B7FD-C1885F18DBDC}" destId="{EFABC8E6-EF37-46B6-8D37-7B78A35A72B0}" srcOrd="9" destOrd="0" presId="urn:microsoft.com/office/officeart/2005/8/layout/chevron2"/>
    <dgm:cxn modelId="{3563CBCA-B1D6-443F-BC36-F5CE0676E55C}" type="presParOf" srcId="{A06E13BC-EFCC-4032-B7FD-C1885F18DBDC}" destId="{00B3264C-4A3A-43E9-BA7F-49EA1F49087B}" srcOrd="10" destOrd="0" presId="urn:microsoft.com/office/officeart/2005/8/layout/chevron2"/>
    <dgm:cxn modelId="{4A92F6F2-1FC4-4ECF-BF80-2A26919EB94F}" type="presParOf" srcId="{00B3264C-4A3A-43E9-BA7F-49EA1F49087B}" destId="{7C4B7D3D-3D1C-443E-9C00-403D334E0329}" srcOrd="0" destOrd="0" presId="urn:microsoft.com/office/officeart/2005/8/layout/chevron2"/>
    <dgm:cxn modelId="{718A3F6D-8ED2-4068-8732-52FACFB6B116}" type="presParOf" srcId="{00B3264C-4A3A-43E9-BA7F-49EA1F49087B}" destId="{8232D3E5-B407-4723-9ACF-478708F661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E357F2-1E96-4AF7-9511-85FC6BE5BF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CC5D3DD-C97B-465A-8DBE-C96A74562771}">
      <dgm:prSet/>
      <dgm:spPr/>
      <dgm:t>
        <a:bodyPr/>
        <a:lstStyle/>
        <a:p>
          <a:pPr rtl="0"/>
          <a:r>
            <a:rPr lang="nl-BE" dirty="0" smtClean="0"/>
            <a:t>1</a:t>
          </a:r>
          <a:endParaRPr lang="nl-BE" dirty="0"/>
        </a:p>
      </dgm:t>
    </dgm:pt>
    <dgm:pt modelId="{59D4A577-6732-46C2-AFFB-C98367011810}" type="parTrans" cxnId="{B0436F77-7BC0-44B3-8305-BDB397F1DFC8}">
      <dgm:prSet/>
      <dgm:spPr/>
      <dgm:t>
        <a:bodyPr/>
        <a:lstStyle/>
        <a:p>
          <a:endParaRPr lang="nl-BE"/>
        </a:p>
      </dgm:t>
    </dgm:pt>
    <dgm:pt modelId="{F0F4BDD6-44A3-45C7-AFBD-2370087064FD}" type="sibTrans" cxnId="{B0436F77-7BC0-44B3-8305-BDB397F1DFC8}">
      <dgm:prSet/>
      <dgm:spPr/>
      <dgm:t>
        <a:bodyPr/>
        <a:lstStyle/>
        <a:p>
          <a:endParaRPr lang="nl-BE"/>
        </a:p>
      </dgm:t>
    </dgm:pt>
    <dgm:pt modelId="{B5513EF3-C242-4ADA-874C-DDB6406AA27D}">
      <dgm:prSet/>
      <dgm:spPr/>
      <dgm:t>
        <a:bodyPr/>
        <a:lstStyle/>
        <a:p>
          <a:pPr rtl="0"/>
          <a:r>
            <a:rPr lang="nl-BE" dirty="0" smtClean="0"/>
            <a:t>2</a:t>
          </a:r>
          <a:endParaRPr lang="nl-BE" dirty="0"/>
        </a:p>
      </dgm:t>
    </dgm:pt>
    <dgm:pt modelId="{E12AB531-4DA9-40FD-8930-283FDF0E1EE1}" type="parTrans" cxnId="{68F622F5-5BFC-47EC-A048-18138D847401}">
      <dgm:prSet/>
      <dgm:spPr/>
      <dgm:t>
        <a:bodyPr/>
        <a:lstStyle/>
        <a:p>
          <a:endParaRPr lang="nl-BE"/>
        </a:p>
      </dgm:t>
    </dgm:pt>
    <dgm:pt modelId="{2BA54108-B6AF-4DAB-83E5-F5BC3423423C}" type="sibTrans" cxnId="{68F622F5-5BFC-47EC-A048-18138D847401}">
      <dgm:prSet/>
      <dgm:spPr/>
      <dgm:t>
        <a:bodyPr/>
        <a:lstStyle/>
        <a:p>
          <a:endParaRPr lang="nl-BE"/>
        </a:p>
      </dgm:t>
    </dgm:pt>
    <dgm:pt modelId="{CAD35BCF-6098-4C83-BEC9-2329BD2261DD}">
      <dgm:prSet/>
      <dgm:spPr/>
      <dgm:t>
        <a:bodyPr/>
        <a:lstStyle/>
        <a:p>
          <a:pPr rtl="0"/>
          <a:r>
            <a:rPr lang="nl-BE" dirty="0" smtClean="0"/>
            <a:t>3</a:t>
          </a:r>
          <a:endParaRPr lang="nl-BE" dirty="0"/>
        </a:p>
      </dgm:t>
    </dgm:pt>
    <dgm:pt modelId="{D7344E8C-0F95-4115-ADB2-C193EA6D9EBE}" type="parTrans" cxnId="{6D0D9EDD-8E30-4AED-9F2A-D38E110FDC99}">
      <dgm:prSet/>
      <dgm:spPr/>
      <dgm:t>
        <a:bodyPr/>
        <a:lstStyle/>
        <a:p>
          <a:endParaRPr lang="nl-BE"/>
        </a:p>
      </dgm:t>
    </dgm:pt>
    <dgm:pt modelId="{958E9960-22D5-4EF9-B7CE-788626DA3B33}" type="sibTrans" cxnId="{6D0D9EDD-8E30-4AED-9F2A-D38E110FDC99}">
      <dgm:prSet/>
      <dgm:spPr/>
      <dgm:t>
        <a:bodyPr/>
        <a:lstStyle/>
        <a:p>
          <a:endParaRPr lang="nl-BE"/>
        </a:p>
      </dgm:t>
    </dgm:pt>
    <dgm:pt modelId="{286373E1-A82E-4876-A5C7-D798E7871BF5}">
      <dgm:prSet/>
      <dgm:spPr/>
      <dgm:t>
        <a:bodyPr/>
        <a:lstStyle/>
        <a:p>
          <a:pPr rtl="0"/>
          <a:r>
            <a:rPr lang="nl-BE" dirty="0" smtClean="0"/>
            <a:t>4</a:t>
          </a:r>
          <a:endParaRPr lang="nl-BE" dirty="0"/>
        </a:p>
      </dgm:t>
    </dgm:pt>
    <dgm:pt modelId="{22E37286-32EA-4D73-B0CB-34FAFC92B38E}" type="parTrans" cxnId="{3A497152-52CF-445A-B511-3F2BE477EFC8}">
      <dgm:prSet/>
      <dgm:spPr/>
      <dgm:t>
        <a:bodyPr/>
        <a:lstStyle/>
        <a:p>
          <a:endParaRPr lang="nl-BE"/>
        </a:p>
      </dgm:t>
    </dgm:pt>
    <dgm:pt modelId="{C6336992-1BFC-4B7E-8C96-38E976EE16F7}" type="sibTrans" cxnId="{3A497152-52CF-445A-B511-3F2BE477EFC8}">
      <dgm:prSet/>
      <dgm:spPr/>
      <dgm:t>
        <a:bodyPr/>
        <a:lstStyle/>
        <a:p>
          <a:endParaRPr lang="nl-BE"/>
        </a:p>
      </dgm:t>
    </dgm:pt>
    <dgm:pt modelId="{E6A37793-6A58-4478-B339-92FDC31F612B}">
      <dgm:prSet/>
      <dgm:spPr/>
      <dgm:t>
        <a:bodyPr/>
        <a:lstStyle/>
        <a:p>
          <a:pPr rtl="0"/>
          <a:r>
            <a:rPr lang="nl-BE" dirty="0" smtClean="0"/>
            <a:t>5</a:t>
          </a:r>
          <a:endParaRPr lang="nl-BE" dirty="0"/>
        </a:p>
      </dgm:t>
    </dgm:pt>
    <dgm:pt modelId="{57F374BF-AD4F-473A-B405-1D984970D735}" type="parTrans" cxnId="{90E8B036-49CB-44A2-8BC6-476CBCD1C07B}">
      <dgm:prSet/>
      <dgm:spPr/>
      <dgm:t>
        <a:bodyPr/>
        <a:lstStyle/>
        <a:p>
          <a:endParaRPr lang="nl-BE"/>
        </a:p>
      </dgm:t>
    </dgm:pt>
    <dgm:pt modelId="{F9D9940F-B928-48EB-9771-3A8F1E53AB6D}" type="sibTrans" cxnId="{90E8B036-49CB-44A2-8BC6-476CBCD1C07B}">
      <dgm:prSet/>
      <dgm:spPr/>
      <dgm:t>
        <a:bodyPr/>
        <a:lstStyle/>
        <a:p>
          <a:endParaRPr lang="nl-BE"/>
        </a:p>
      </dgm:t>
    </dgm:pt>
    <dgm:pt modelId="{DF4B5904-F552-43BF-9D20-F541526DEE2D}">
      <dgm:prSet/>
      <dgm:spPr/>
      <dgm:t>
        <a:bodyPr/>
        <a:lstStyle/>
        <a:p>
          <a:pPr rtl="0"/>
          <a:r>
            <a:rPr lang="nl-BE" dirty="0" smtClean="0"/>
            <a:t>6</a:t>
          </a:r>
          <a:endParaRPr lang="nl-BE" dirty="0"/>
        </a:p>
      </dgm:t>
    </dgm:pt>
    <dgm:pt modelId="{264010FB-1634-44EA-9DB1-23893FF600F9}" type="parTrans" cxnId="{A43B7645-F2F6-4D5E-B73C-EBCB8D23F700}">
      <dgm:prSet/>
      <dgm:spPr/>
      <dgm:t>
        <a:bodyPr/>
        <a:lstStyle/>
        <a:p>
          <a:endParaRPr lang="nl-BE"/>
        </a:p>
      </dgm:t>
    </dgm:pt>
    <dgm:pt modelId="{BCF085FF-1363-457A-A370-7FF646600025}" type="sibTrans" cxnId="{A43B7645-F2F6-4D5E-B73C-EBCB8D23F700}">
      <dgm:prSet/>
      <dgm:spPr/>
      <dgm:t>
        <a:bodyPr/>
        <a:lstStyle/>
        <a:p>
          <a:endParaRPr lang="nl-BE"/>
        </a:p>
      </dgm:t>
    </dgm:pt>
    <dgm:pt modelId="{881A769C-932E-4EB3-BD02-7F0A25799F9E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Stratégie &amp; </a:t>
          </a:r>
          <a:r>
            <a:rPr lang="nl-BE" dirty="0" err="1" smtClean="0">
              <a:solidFill>
                <a:schemeClr val="tx1"/>
              </a:solidFill>
            </a:rPr>
            <a:t>Valeurs</a:t>
          </a:r>
          <a:r>
            <a:rPr lang="nl-BE" dirty="0" smtClean="0">
              <a:solidFill>
                <a:schemeClr val="tx1"/>
              </a:solidFill>
            </a:rPr>
            <a:t> Viessmann</a:t>
          </a:r>
          <a:endParaRPr lang="nl-BE" dirty="0">
            <a:solidFill>
              <a:schemeClr val="tx1"/>
            </a:solidFill>
          </a:endParaRPr>
        </a:p>
      </dgm:t>
    </dgm:pt>
    <dgm:pt modelId="{CF567D1D-6C2C-483F-9994-F7AFD78B7948}" type="parTrans" cxnId="{50E07FAC-6BC6-4D0B-9837-59B6A772D625}">
      <dgm:prSet/>
      <dgm:spPr/>
      <dgm:t>
        <a:bodyPr/>
        <a:lstStyle/>
        <a:p>
          <a:endParaRPr lang="nl-NL"/>
        </a:p>
      </dgm:t>
    </dgm:pt>
    <dgm:pt modelId="{F432EBD1-45BC-44F4-BA81-6E7F08D8DC3F}" type="sibTrans" cxnId="{50E07FAC-6BC6-4D0B-9837-59B6A772D625}">
      <dgm:prSet/>
      <dgm:spPr/>
      <dgm:t>
        <a:bodyPr/>
        <a:lstStyle/>
        <a:p>
          <a:endParaRPr lang="nl-NL"/>
        </a:p>
      </dgm:t>
    </dgm:pt>
    <dgm:pt modelId="{30D6B071-D1E9-4675-96A6-7D69BB896D9D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La culture </a:t>
          </a:r>
          <a:r>
            <a:rPr lang="nl-BE" dirty="0" err="1" smtClean="0">
              <a:solidFill>
                <a:schemeClr val="tx1"/>
              </a:solidFill>
            </a:rPr>
            <a:t>organisationnelle</a:t>
          </a:r>
          <a:r>
            <a:rPr lang="nl-BE" dirty="0" smtClean="0">
              <a:solidFill>
                <a:schemeClr val="tx1"/>
              </a:solidFill>
            </a:rPr>
            <a:t> comme </a:t>
          </a:r>
          <a:r>
            <a:rPr lang="nl-BE" dirty="0" err="1" smtClean="0">
              <a:solidFill>
                <a:schemeClr val="tx1"/>
              </a:solidFill>
            </a:rPr>
            <a:t>levier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882389EB-C09E-43FC-9F3A-265EC98C92EC}" type="parTrans" cxnId="{F74DCF29-89E6-4FDB-8CFB-CDE95051D668}">
      <dgm:prSet/>
      <dgm:spPr/>
      <dgm:t>
        <a:bodyPr/>
        <a:lstStyle/>
        <a:p>
          <a:endParaRPr lang="nl-NL"/>
        </a:p>
      </dgm:t>
    </dgm:pt>
    <dgm:pt modelId="{99B60D55-284C-4B9B-8B1A-706A690FAC36}" type="sibTrans" cxnId="{F74DCF29-89E6-4FDB-8CFB-CDE95051D668}">
      <dgm:prSet/>
      <dgm:spPr/>
      <dgm:t>
        <a:bodyPr/>
        <a:lstStyle/>
        <a:p>
          <a:endParaRPr lang="nl-NL"/>
        </a:p>
      </dgm:t>
    </dgm:pt>
    <dgm:pt modelId="{EA9E4CFD-4312-4311-A77F-0D490549731F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fr-BE" dirty="0" smtClean="0"/>
            <a:t>Que signifient les valeurs Viessmann pour notre équipe?</a:t>
          </a:r>
          <a:endParaRPr lang="nl-BE" dirty="0">
            <a:solidFill>
              <a:schemeClr val="tx1"/>
            </a:solidFill>
          </a:endParaRPr>
        </a:p>
      </dgm:t>
    </dgm:pt>
    <dgm:pt modelId="{B71E50C2-17B6-4653-915F-727112346F11}" type="parTrans" cxnId="{732F8CD2-FD3F-4329-9A62-9C1E0ED7EFC2}">
      <dgm:prSet/>
      <dgm:spPr/>
      <dgm:t>
        <a:bodyPr/>
        <a:lstStyle/>
        <a:p>
          <a:endParaRPr lang="nl-NL"/>
        </a:p>
      </dgm:t>
    </dgm:pt>
    <dgm:pt modelId="{56139330-E978-4074-8805-EA85C4FA7CE1}" type="sibTrans" cxnId="{732F8CD2-FD3F-4329-9A62-9C1E0ED7EFC2}">
      <dgm:prSet/>
      <dgm:spPr/>
      <dgm:t>
        <a:bodyPr/>
        <a:lstStyle/>
        <a:p>
          <a:endParaRPr lang="nl-NL"/>
        </a:p>
      </dgm:t>
    </dgm:pt>
    <dgm:pt modelId="{7781E4D6-DC8F-46F9-89B4-F6514F223DAA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En </a:t>
          </a:r>
          <a:r>
            <a:rPr lang="nl-BE" dirty="0" err="1" smtClean="0">
              <a:solidFill>
                <a:schemeClr val="tx1"/>
              </a:solidFill>
            </a:rPr>
            <a:t>quoi</a:t>
          </a:r>
          <a:r>
            <a:rPr lang="nl-BE" dirty="0" smtClean="0">
              <a:solidFill>
                <a:schemeClr val="tx1"/>
              </a:solidFill>
            </a:rPr>
            <a:t> </a:t>
          </a:r>
          <a:r>
            <a:rPr lang="nl-BE" dirty="0" err="1" smtClean="0">
              <a:solidFill>
                <a:schemeClr val="tx1"/>
              </a:solidFill>
            </a:rPr>
            <a:t>consiste</a:t>
          </a:r>
          <a:r>
            <a:rPr lang="nl-BE" dirty="0" smtClean="0">
              <a:solidFill>
                <a:schemeClr val="tx1"/>
              </a:solidFill>
            </a:rPr>
            <a:t> </a:t>
          </a:r>
          <a:r>
            <a:rPr lang="nl-BE" dirty="0" err="1" smtClean="0">
              <a:solidFill>
                <a:schemeClr val="tx1"/>
              </a:solidFill>
            </a:rPr>
            <a:t>le</a:t>
          </a:r>
          <a:r>
            <a:rPr lang="nl-BE" dirty="0" smtClean="0">
              <a:solidFill>
                <a:schemeClr val="tx1"/>
              </a:solidFill>
            </a:rPr>
            <a:t> schéma “de-à” de </a:t>
          </a:r>
          <a:r>
            <a:rPr lang="nl-BE" dirty="0" err="1" smtClean="0">
              <a:solidFill>
                <a:schemeClr val="tx1"/>
              </a:solidFill>
            </a:rPr>
            <a:t>notre</a:t>
          </a:r>
          <a:r>
            <a:rPr lang="nl-BE" dirty="0" smtClean="0">
              <a:solidFill>
                <a:schemeClr val="tx1"/>
              </a:solidFill>
            </a:rPr>
            <a:t> équipe?</a:t>
          </a:r>
          <a:endParaRPr lang="nl-BE" dirty="0">
            <a:solidFill>
              <a:schemeClr val="tx1"/>
            </a:solidFill>
          </a:endParaRPr>
        </a:p>
      </dgm:t>
    </dgm:pt>
    <dgm:pt modelId="{C4D83E42-B1D9-40C0-A412-300E6F034909}" type="parTrans" cxnId="{8585FBB7-4D14-4F24-B038-6AFB41CB9A0A}">
      <dgm:prSet/>
      <dgm:spPr/>
      <dgm:t>
        <a:bodyPr/>
        <a:lstStyle/>
        <a:p>
          <a:endParaRPr lang="nl-NL"/>
        </a:p>
      </dgm:t>
    </dgm:pt>
    <dgm:pt modelId="{1FFAF075-7B38-40B1-BC4F-47053F26C65C}" type="sibTrans" cxnId="{8585FBB7-4D14-4F24-B038-6AFB41CB9A0A}">
      <dgm:prSet/>
      <dgm:spPr/>
      <dgm:t>
        <a:bodyPr/>
        <a:lstStyle/>
        <a:p>
          <a:endParaRPr lang="nl-NL"/>
        </a:p>
      </dgm:t>
    </dgm:pt>
    <dgm:pt modelId="{3526AAB4-B1AC-4470-82B5-1AC1996A73EF}">
      <dgm:prSet/>
      <dgm:spPr/>
      <dgm:t>
        <a:bodyPr/>
        <a:lstStyle/>
        <a:p>
          <a:pPr rtl="0"/>
          <a:r>
            <a:rPr lang="nl-BE" dirty="0" err="1" smtClean="0">
              <a:solidFill>
                <a:schemeClr val="tx1"/>
              </a:solidFill>
            </a:rPr>
            <a:t>Résultats</a:t>
          </a:r>
          <a:r>
            <a:rPr lang="nl-BE" dirty="0" smtClean="0">
              <a:solidFill>
                <a:schemeClr val="tx1"/>
              </a:solidFill>
            </a:rPr>
            <a:t>! Recherche de </a:t>
          </a:r>
          <a:r>
            <a:rPr lang="nl-BE" dirty="0" err="1" smtClean="0">
              <a:solidFill>
                <a:schemeClr val="tx1"/>
              </a:solidFill>
            </a:rPr>
            <a:t>notre</a:t>
          </a:r>
          <a:r>
            <a:rPr lang="nl-BE" dirty="0" smtClean="0">
              <a:solidFill>
                <a:schemeClr val="tx1"/>
              </a:solidFill>
            </a:rPr>
            <a:t> équipe: point </a:t>
          </a:r>
          <a:r>
            <a:rPr lang="nl-BE" dirty="0" err="1" smtClean="0">
              <a:solidFill>
                <a:schemeClr val="tx1"/>
              </a:solidFill>
            </a:rPr>
            <a:t>forts</a:t>
          </a:r>
          <a:r>
            <a:rPr lang="nl-BE" dirty="0" smtClean="0">
              <a:solidFill>
                <a:schemeClr val="tx1"/>
              </a:solidFill>
            </a:rPr>
            <a:t> et les points </a:t>
          </a:r>
          <a:r>
            <a:rPr lang="nl-BE" dirty="0" err="1" smtClean="0">
              <a:solidFill>
                <a:schemeClr val="tx1"/>
              </a:solidFill>
            </a:rPr>
            <a:t>d’attention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FBE0EB67-F24A-4FA4-8FB1-3A55FE3B01F6}" type="parTrans" cxnId="{16C6DC54-1A57-49FC-81A6-8A9C07647EDC}">
      <dgm:prSet/>
      <dgm:spPr/>
      <dgm:t>
        <a:bodyPr/>
        <a:lstStyle/>
        <a:p>
          <a:endParaRPr lang="nl-NL"/>
        </a:p>
      </dgm:t>
    </dgm:pt>
    <dgm:pt modelId="{4CE5F39E-D8F8-41CA-8757-3CE66FEF3692}" type="sibTrans" cxnId="{16C6DC54-1A57-49FC-81A6-8A9C07647EDC}">
      <dgm:prSet/>
      <dgm:spPr/>
      <dgm:t>
        <a:bodyPr/>
        <a:lstStyle/>
        <a:p>
          <a:endParaRPr lang="nl-NL"/>
        </a:p>
      </dgm:t>
    </dgm:pt>
    <dgm:pt modelId="{5BC5504D-CD90-4D76-91D1-7AB7EC914DC4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Points </a:t>
          </a:r>
          <a:r>
            <a:rPr lang="nl-BE" dirty="0" err="1" smtClean="0">
              <a:solidFill>
                <a:schemeClr val="tx1"/>
              </a:solidFill>
            </a:rPr>
            <a:t>d’action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408AF505-DA4D-4F9C-A6F9-B96A383A5F68}" type="parTrans" cxnId="{FB3C6F27-F185-4002-BA2F-210717842D5A}">
      <dgm:prSet/>
      <dgm:spPr/>
      <dgm:t>
        <a:bodyPr/>
        <a:lstStyle/>
        <a:p>
          <a:endParaRPr lang="nl-NL"/>
        </a:p>
      </dgm:t>
    </dgm:pt>
    <dgm:pt modelId="{9CB044F2-713D-44BC-A3D1-09979E914493}" type="sibTrans" cxnId="{FB3C6F27-F185-4002-BA2F-210717842D5A}">
      <dgm:prSet/>
      <dgm:spPr/>
      <dgm:t>
        <a:bodyPr/>
        <a:lstStyle/>
        <a:p>
          <a:endParaRPr lang="nl-NL"/>
        </a:p>
      </dgm:t>
    </dgm:pt>
    <dgm:pt modelId="{A06E13BC-EFCC-4032-B7FD-C1885F18DBDC}" type="pres">
      <dgm:prSet presAssocID="{D3E357F2-1E96-4AF7-9511-85FC6BE5BF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8B26809-DDCA-4A94-A6FD-768DB84BBCF3}" type="pres">
      <dgm:prSet presAssocID="{8CC5D3DD-C97B-465A-8DBE-C96A74562771}" presName="composite" presStyleCnt="0"/>
      <dgm:spPr/>
    </dgm:pt>
    <dgm:pt modelId="{838FE3A5-AFA4-4730-96E1-AA20A08CA24F}" type="pres">
      <dgm:prSet presAssocID="{8CC5D3DD-C97B-465A-8DBE-C96A7456277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43B39E-2AC5-4A74-B79F-224E17C6C4F2}" type="pres">
      <dgm:prSet presAssocID="{8CC5D3DD-C97B-465A-8DBE-C96A7456277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21A840-0658-4EF1-A41C-634E8A62A7EA}" type="pres">
      <dgm:prSet presAssocID="{F0F4BDD6-44A3-45C7-AFBD-2370087064FD}" presName="sp" presStyleCnt="0"/>
      <dgm:spPr/>
    </dgm:pt>
    <dgm:pt modelId="{F5D5775A-7A2B-4AE3-A412-ECA028760C46}" type="pres">
      <dgm:prSet presAssocID="{B5513EF3-C242-4ADA-874C-DDB6406AA27D}" presName="composite" presStyleCnt="0"/>
      <dgm:spPr/>
    </dgm:pt>
    <dgm:pt modelId="{A749072C-471B-454C-A386-BF642EC04F15}" type="pres">
      <dgm:prSet presAssocID="{B5513EF3-C242-4ADA-874C-DDB6406AA27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D6234B-E8D9-4C1B-BE82-812CDAF328AF}" type="pres">
      <dgm:prSet presAssocID="{B5513EF3-C242-4ADA-874C-DDB6406AA27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8908A13-21BD-4DD5-AA67-C8E9443A5AE6}" type="pres">
      <dgm:prSet presAssocID="{2BA54108-B6AF-4DAB-83E5-F5BC3423423C}" presName="sp" presStyleCnt="0"/>
      <dgm:spPr/>
    </dgm:pt>
    <dgm:pt modelId="{6F9DD209-FC5F-4843-9EFF-ACBD82551565}" type="pres">
      <dgm:prSet presAssocID="{CAD35BCF-6098-4C83-BEC9-2329BD2261DD}" presName="composite" presStyleCnt="0"/>
      <dgm:spPr/>
    </dgm:pt>
    <dgm:pt modelId="{6B9E237E-4B5A-4FAE-8E8D-BD6F30FDA338}" type="pres">
      <dgm:prSet presAssocID="{CAD35BCF-6098-4C83-BEC9-2329BD2261DD}" presName="parentText" presStyleLbl="alignNode1" presStyleIdx="2" presStyleCnt="6" custLinFactNeighborX="-9120" custLinFactNeighborY="931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D28DC-B325-4C4A-A683-EA483680C410}" type="pres">
      <dgm:prSet presAssocID="{CAD35BCF-6098-4C83-BEC9-2329BD2261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84B1CA0-8EDE-4CF0-9563-985F1BB482F9}" type="pres">
      <dgm:prSet presAssocID="{958E9960-22D5-4EF9-B7CE-788626DA3B33}" presName="sp" presStyleCnt="0"/>
      <dgm:spPr/>
    </dgm:pt>
    <dgm:pt modelId="{52B179D6-9CA1-4216-85FE-8399C1A5F475}" type="pres">
      <dgm:prSet presAssocID="{286373E1-A82E-4876-A5C7-D798E7871BF5}" presName="composite" presStyleCnt="0"/>
      <dgm:spPr/>
    </dgm:pt>
    <dgm:pt modelId="{A9036826-2489-46FD-8A03-85779A98600D}" type="pres">
      <dgm:prSet presAssocID="{286373E1-A82E-4876-A5C7-D798E7871B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31A799E-09B6-427F-BF2C-148708415D0C}" type="pres">
      <dgm:prSet presAssocID="{286373E1-A82E-4876-A5C7-D798E7871B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AD62867-A74D-4E7E-9E8D-6785D2FC679F}" type="pres">
      <dgm:prSet presAssocID="{C6336992-1BFC-4B7E-8C96-38E976EE16F7}" presName="sp" presStyleCnt="0"/>
      <dgm:spPr/>
    </dgm:pt>
    <dgm:pt modelId="{4B01C266-9CD7-49BF-8757-A332110E9E1D}" type="pres">
      <dgm:prSet presAssocID="{E6A37793-6A58-4478-B339-92FDC31F612B}" presName="composite" presStyleCnt="0"/>
      <dgm:spPr/>
    </dgm:pt>
    <dgm:pt modelId="{E50CDD5C-06FE-4EE9-8133-3F3508CE16C8}" type="pres">
      <dgm:prSet presAssocID="{E6A37793-6A58-4478-B339-92FDC31F612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51CB6C-5BE2-4D5D-9AF7-D46300938914}" type="pres">
      <dgm:prSet presAssocID="{E6A37793-6A58-4478-B339-92FDC31F612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ABC8E6-EF37-46B6-8D37-7B78A35A72B0}" type="pres">
      <dgm:prSet presAssocID="{F9D9940F-B928-48EB-9771-3A8F1E53AB6D}" presName="sp" presStyleCnt="0"/>
      <dgm:spPr/>
    </dgm:pt>
    <dgm:pt modelId="{00B3264C-4A3A-43E9-BA7F-49EA1F49087B}" type="pres">
      <dgm:prSet presAssocID="{DF4B5904-F552-43BF-9D20-F541526DEE2D}" presName="composite" presStyleCnt="0"/>
      <dgm:spPr/>
    </dgm:pt>
    <dgm:pt modelId="{7C4B7D3D-3D1C-443E-9C00-403D334E0329}" type="pres">
      <dgm:prSet presAssocID="{DF4B5904-F552-43BF-9D20-F541526DEE2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232D3E5-B407-4723-9ACF-478708F66103}" type="pres">
      <dgm:prSet presAssocID="{DF4B5904-F552-43BF-9D20-F541526DEE2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D2EDCF50-0804-4372-8914-C4269959A082}" type="presOf" srcId="{8CC5D3DD-C97B-465A-8DBE-C96A74562771}" destId="{838FE3A5-AFA4-4730-96E1-AA20A08CA24F}" srcOrd="0" destOrd="0" presId="urn:microsoft.com/office/officeart/2005/8/layout/chevron2"/>
    <dgm:cxn modelId="{3A497152-52CF-445A-B511-3F2BE477EFC8}" srcId="{D3E357F2-1E96-4AF7-9511-85FC6BE5BF19}" destId="{286373E1-A82E-4876-A5C7-D798E7871BF5}" srcOrd="3" destOrd="0" parTransId="{22E37286-32EA-4D73-B0CB-34FAFC92B38E}" sibTransId="{C6336992-1BFC-4B7E-8C96-38E976EE16F7}"/>
    <dgm:cxn modelId="{B9853488-D017-4576-967A-0B623B0312C4}" type="presOf" srcId="{E6A37793-6A58-4478-B339-92FDC31F612B}" destId="{E50CDD5C-06FE-4EE9-8133-3F3508CE16C8}" srcOrd="0" destOrd="0" presId="urn:microsoft.com/office/officeart/2005/8/layout/chevron2"/>
    <dgm:cxn modelId="{1845A4A4-E590-45AA-A869-6100E1445BBF}" type="presOf" srcId="{D3E357F2-1E96-4AF7-9511-85FC6BE5BF19}" destId="{A06E13BC-EFCC-4032-B7FD-C1885F18DBDC}" srcOrd="0" destOrd="0" presId="urn:microsoft.com/office/officeart/2005/8/layout/chevron2"/>
    <dgm:cxn modelId="{50E07FAC-6BC6-4D0B-9837-59B6A772D625}" srcId="{8CC5D3DD-C97B-465A-8DBE-C96A74562771}" destId="{881A769C-932E-4EB3-BD02-7F0A25799F9E}" srcOrd="0" destOrd="0" parTransId="{CF567D1D-6C2C-483F-9994-F7AFD78B7948}" sibTransId="{F432EBD1-45BC-44F4-BA81-6E7F08D8DC3F}"/>
    <dgm:cxn modelId="{F33772A4-09F9-4326-9F25-310613A26239}" type="presOf" srcId="{B5513EF3-C242-4ADA-874C-DDB6406AA27D}" destId="{A749072C-471B-454C-A386-BF642EC04F15}" srcOrd="0" destOrd="0" presId="urn:microsoft.com/office/officeart/2005/8/layout/chevron2"/>
    <dgm:cxn modelId="{3C8BD449-8D73-4AAE-89C2-9F90316CE2D1}" type="presOf" srcId="{30D6B071-D1E9-4675-96A6-7D69BB896D9D}" destId="{D3D6234B-E8D9-4C1B-BE82-812CDAF328AF}" srcOrd="0" destOrd="0" presId="urn:microsoft.com/office/officeart/2005/8/layout/chevron2"/>
    <dgm:cxn modelId="{FB3C6F27-F185-4002-BA2F-210717842D5A}" srcId="{DF4B5904-F552-43BF-9D20-F541526DEE2D}" destId="{5BC5504D-CD90-4D76-91D1-7AB7EC914DC4}" srcOrd="0" destOrd="0" parTransId="{408AF505-DA4D-4F9C-A6F9-B96A383A5F68}" sibTransId="{9CB044F2-713D-44BC-A3D1-09979E914493}"/>
    <dgm:cxn modelId="{68F622F5-5BFC-47EC-A048-18138D847401}" srcId="{D3E357F2-1E96-4AF7-9511-85FC6BE5BF19}" destId="{B5513EF3-C242-4ADA-874C-DDB6406AA27D}" srcOrd="1" destOrd="0" parTransId="{E12AB531-4DA9-40FD-8930-283FDF0E1EE1}" sibTransId="{2BA54108-B6AF-4DAB-83E5-F5BC3423423C}"/>
    <dgm:cxn modelId="{6D0D9EDD-8E30-4AED-9F2A-D38E110FDC99}" srcId="{D3E357F2-1E96-4AF7-9511-85FC6BE5BF19}" destId="{CAD35BCF-6098-4C83-BEC9-2329BD2261DD}" srcOrd="2" destOrd="0" parTransId="{D7344E8C-0F95-4115-ADB2-C193EA6D9EBE}" sibTransId="{958E9960-22D5-4EF9-B7CE-788626DA3B33}"/>
    <dgm:cxn modelId="{CF1378C9-0C4E-4872-B0A6-8B88C13AAFCF}" type="presOf" srcId="{7781E4D6-DC8F-46F9-89B4-F6514F223DAA}" destId="{231A799E-09B6-427F-BF2C-148708415D0C}" srcOrd="0" destOrd="0" presId="urn:microsoft.com/office/officeart/2005/8/layout/chevron2"/>
    <dgm:cxn modelId="{FB4A1A70-66AC-473E-ABA4-8F36B214CFB7}" type="presOf" srcId="{EA9E4CFD-4312-4311-A77F-0D490549731F}" destId="{4BBD28DC-B325-4C4A-A683-EA483680C410}" srcOrd="0" destOrd="0" presId="urn:microsoft.com/office/officeart/2005/8/layout/chevron2"/>
    <dgm:cxn modelId="{B0436F77-7BC0-44B3-8305-BDB397F1DFC8}" srcId="{D3E357F2-1E96-4AF7-9511-85FC6BE5BF19}" destId="{8CC5D3DD-C97B-465A-8DBE-C96A74562771}" srcOrd="0" destOrd="0" parTransId="{59D4A577-6732-46C2-AFFB-C98367011810}" sibTransId="{F0F4BDD6-44A3-45C7-AFBD-2370087064FD}"/>
    <dgm:cxn modelId="{78940D69-F67C-4172-BF47-BADE6FC78110}" type="presOf" srcId="{5BC5504D-CD90-4D76-91D1-7AB7EC914DC4}" destId="{8232D3E5-B407-4723-9ACF-478708F66103}" srcOrd="0" destOrd="0" presId="urn:microsoft.com/office/officeart/2005/8/layout/chevron2"/>
    <dgm:cxn modelId="{A99F7971-CCB4-4756-885B-776E3C9AA86C}" type="presOf" srcId="{CAD35BCF-6098-4C83-BEC9-2329BD2261DD}" destId="{6B9E237E-4B5A-4FAE-8E8D-BD6F30FDA338}" srcOrd="0" destOrd="0" presId="urn:microsoft.com/office/officeart/2005/8/layout/chevron2"/>
    <dgm:cxn modelId="{16B56730-2F40-4C2E-BAA7-EC95F63B6CF1}" type="presOf" srcId="{DF4B5904-F552-43BF-9D20-F541526DEE2D}" destId="{7C4B7D3D-3D1C-443E-9C00-403D334E0329}" srcOrd="0" destOrd="0" presId="urn:microsoft.com/office/officeart/2005/8/layout/chevron2"/>
    <dgm:cxn modelId="{732F8CD2-FD3F-4329-9A62-9C1E0ED7EFC2}" srcId="{CAD35BCF-6098-4C83-BEC9-2329BD2261DD}" destId="{EA9E4CFD-4312-4311-A77F-0D490549731F}" srcOrd="0" destOrd="0" parTransId="{B71E50C2-17B6-4653-915F-727112346F11}" sibTransId="{56139330-E978-4074-8805-EA85C4FA7CE1}"/>
    <dgm:cxn modelId="{8AE3FB61-4FC5-4891-BE2B-6088A650AEE3}" type="presOf" srcId="{3526AAB4-B1AC-4470-82B5-1AC1996A73EF}" destId="{CE51CB6C-5BE2-4D5D-9AF7-D46300938914}" srcOrd="0" destOrd="0" presId="urn:microsoft.com/office/officeart/2005/8/layout/chevron2"/>
    <dgm:cxn modelId="{16C6DC54-1A57-49FC-81A6-8A9C07647EDC}" srcId="{E6A37793-6A58-4478-B339-92FDC31F612B}" destId="{3526AAB4-B1AC-4470-82B5-1AC1996A73EF}" srcOrd="0" destOrd="0" parTransId="{FBE0EB67-F24A-4FA4-8FB1-3A55FE3B01F6}" sibTransId="{4CE5F39E-D8F8-41CA-8757-3CE66FEF3692}"/>
    <dgm:cxn modelId="{90E8B036-49CB-44A2-8BC6-476CBCD1C07B}" srcId="{D3E357F2-1E96-4AF7-9511-85FC6BE5BF19}" destId="{E6A37793-6A58-4478-B339-92FDC31F612B}" srcOrd="4" destOrd="0" parTransId="{57F374BF-AD4F-473A-B405-1D984970D735}" sibTransId="{F9D9940F-B928-48EB-9771-3A8F1E53AB6D}"/>
    <dgm:cxn modelId="{8585FBB7-4D14-4F24-B038-6AFB41CB9A0A}" srcId="{286373E1-A82E-4876-A5C7-D798E7871BF5}" destId="{7781E4D6-DC8F-46F9-89B4-F6514F223DAA}" srcOrd="0" destOrd="0" parTransId="{C4D83E42-B1D9-40C0-A412-300E6F034909}" sibTransId="{1FFAF075-7B38-40B1-BC4F-47053F26C65C}"/>
    <dgm:cxn modelId="{5B1EA519-09FC-4D5E-AC5E-C40FAF5F1B40}" type="presOf" srcId="{286373E1-A82E-4876-A5C7-D798E7871BF5}" destId="{A9036826-2489-46FD-8A03-85779A98600D}" srcOrd="0" destOrd="0" presId="urn:microsoft.com/office/officeart/2005/8/layout/chevron2"/>
    <dgm:cxn modelId="{A43B7645-F2F6-4D5E-B73C-EBCB8D23F700}" srcId="{D3E357F2-1E96-4AF7-9511-85FC6BE5BF19}" destId="{DF4B5904-F552-43BF-9D20-F541526DEE2D}" srcOrd="5" destOrd="0" parTransId="{264010FB-1634-44EA-9DB1-23893FF600F9}" sibTransId="{BCF085FF-1363-457A-A370-7FF646600025}"/>
    <dgm:cxn modelId="{730255AE-5EAD-47BB-985A-104F464C3862}" type="presOf" srcId="{881A769C-932E-4EB3-BD02-7F0A25799F9E}" destId="{FD43B39E-2AC5-4A74-B79F-224E17C6C4F2}" srcOrd="0" destOrd="0" presId="urn:microsoft.com/office/officeart/2005/8/layout/chevron2"/>
    <dgm:cxn modelId="{F74DCF29-89E6-4FDB-8CFB-CDE95051D668}" srcId="{B5513EF3-C242-4ADA-874C-DDB6406AA27D}" destId="{30D6B071-D1E9-4675-96A6-7D69BB896D9D}" srcOrd="0" destOrd="0" parTransId="{882389EB-C09E-43FC-9F3A-265EC98C92EC}" sibTransId="{99B60D55-284C-4B9B-8B1A-706A690FAC36}"/>
    <dgm:cxn modelId="{F009691F-D899-490B-A89D-D48B996564F9}" type="presParOf" srcId="{A06E13BC-EFCC-4032-B7FD-C1885F18DBDC}" destId="{28B26809-DDCA-4A94-A6FD-768DB84BBCF3}" srcOrd="0" destOrd="0" presId="urn:microsoft.com/office/officeart/2005/8/layout/chevron2"/>
    <dgm:cxn modelId="{A1BAB7B4-0D02-4416-9599-D2C147D96D0B}" type="presParOf" srcId="{28B26809-DDCA-4A94-A6FD-768DB84BBCF3}" destId="{838FE3A5-AFA4-4730-96E1-AA20A08CA24F}" srcOrd="0" destOrd="0" presId="urn:microsoft.com/office/officeart/2005/8/layout/chevron2"/>
    <dgm:cxn modelId="{17A41767-F112-44AB-8BF5-29039D17B0F0}" type="presParOf" srcId="{28B26809-DDCA-4A94-A6FD-768DB84BBCF3}" destId="{FD43B39E-2AC5-4A74-B79F-224E17C6C4F2}" srcOrd="1" destOrd="0" presId="urn:microsoft.com/office/officeart/2005/8/layout/chevron2"/>
    <dgm:cxn modelId="{97D10FB4-FB71-454F-9874-72CA1E232A07}" type="presParOf" srcId="{A06E13BC-EFCC-4032-B7FD-C1885F18DBDC}" destId="{6121A840-0658-4EF1-A41C-634E8A62A7EA}" srcOrd="1" destOrd="0" presId="urn:microsoft.com/office/officeart/2005/8/layout/chevron2"/>
    <dgm:cxn modelId="{B0CEA812-55FD-48FF-A2AE-231DBC46090A}" type="presParOf" srcId="{A06E13BC-EFCC-4032-B7FD-C1885F18DBDC}" destId="{F5D5775A-7A2B-4AE3-A412-ECA028760C46}" srcOrd="2" destOrd="0" presId="urn:microsoft.com/office/officeart/2005/8/layout/chevron2"/>
    <dgm:cxn modelId="{AF82F88E-EDAB-40C2-BD4D-E7B94A820393}" type="presParOf" srcId="{F5D5775A-7A2B-4AE3-A412-ECA028760C46}" destId="{A749072C-471B-454C-A386-BF642EC04F15}" srcOrd="0" destOrd="0" presId="urn:microsoft.com/office/officeart/2005/8/layout/chevron2"/>
    <dgm:cxn modelId="{EC83C024-CC4D-4D03-A6DE-38AD99B7045D}" type="presParOf" srcId="{F5D5775A-7A2B-4AE3-A412-ECA028760C46}" destId="{D3D6234B-E8D9-4C1B-BE82-812CDAF328AF}" srcOrd="1" destOrd="0" presId="urn:microsoft.com/office/officeart/2005/8/layout/chevron2"/>
    <dgm:cxn modelId="{413D85CC-2CDA-4084-861E-54FFC6D746AD}" type="presParOf" srcId="{A06E13BC-EFCC-4032-B7FD-C1885F18DBDC}" destId="{A8908A13-21BD-4DD5-AA67-C8E9443A5AE6}" srcOrd="3" destOrd="0" presId="urn:microsoft.com/office/officeart/2005/8/layout/chevron2"/>
    <dgm:cxn modelId="{5C5B0E91-19FD-4D64-8BD8-FC6AD8CF45D4}" type="presParOf" srcId="{A06E13BC-EFCC-4032-B7FD-C1885F18DBDC}" destId="{6F9DD209-FC5F-4843-9EFF-ACBD82551565}" srcOrd="4" destOrd="0" presId="urn:microsoft.com/office/officeart/2005/8/layout/chevron2"/>
    <dgm:cxn modelId="{47DE5D73-81E7-4C27-8511-757A1EBC608A}" type="presParOf" srcId="{6F9DD209-FC5F-4843-9EFF-ACBD82551565}" destId="{6B9E237E-4B5A-4FAE-8E8D-BD6F30FDA338}" srcOrd="0" destOrd="0" presId="urn:microsoft.com/office/officeart/2005/8/layout/chevron2"/>
    <dgm:cxn modelId="{70AE5B09-E46A-40C5-A2C8-171B60463CCB}" type="presParOf" srcId="{6F9DD209-FC5F-4843-9EFF-ACBD82551565}" destId="{4BBD28DC-B325-4C4A-A683-EA483680C410}" srcOrd="1" destOrd="0" presId="urn:microsoft.com/office/officeart/2005/8/layout/chevron2"/>
    <dgm:cxn modelId="{F2270212-E8D7-4D08-AD0C-A95C62B66354}" type="presParOf" srcId="{A06E13BC-EFCC-4032-B7FD-C1885F18DBDC}" destId="{284B1CA0-8EDE-4CF0-9563-985F1BB482F9}" srcOrd="5" destOrd="0" presId="urn:microsoft.com/office/officeart/2005/8/layout/chevron2"/>
    <dgm:cxn modelId="{BE176FA2-DDB8-4159-A9FF-189510BF558B}" type="presParOf" srcId="{A06E13BC-EFCC-4032-B7FD-C1885F18DBDC}" destId="{52B179D6-9CA1-4216-85FE-8399C1A5F475}" srcOrd="6" destOrd="0" presId="urn:microsoft.com/office/officeart/2005/8/layout/chevron2"/>
    <dgm:cxn modelId="{72F73867-6C38-4A47-8420-FEDD2391C0C0}" type="presParOf" srcId="{52B179D6-9CA1-4216-85FE-8399C1A5F475}" destId="{A9036826-2489-46FD-8A03-85779A98600D}" srcOrd="0" destOrd="0" presId="urn:microsoft.com/office/officeart/2005/8/layout/chevron2"/>
    <dgm:cxn modelId="{02B3C06A-9FF6-4CCE-8DF0-E683AC348F98}" type="presParOf" srcId="{52B179D6-9CA1-4216-85FE-8399C1A5F475}" destId="{231A799E-09B6-427F-BF2C-148708415D0C}" srcOrd="1" destOrd="0" presId="urn:microsoft.com/office/officeart/2005/8/layout/chevron2"/>
    <dgm:cxn modelId="{A8EB65E4-89DD-4BF4-8360-6A5ABF5D1BA7}" type="presParOf" srcId="{A06E13BC-EFCC-4032-B7FD-C1885F18DBDC}" destId="{DAD62867-A74D-4E7E-9E8D-6785D2FC679F}" srcOrd="7" destOrd="0" presId="urn:microsoft.com/office/officeart/2005/8/layout/chevron2"/>
    <dgm:cxn modelId="{69B69B3D-F2A5-407B-AEDB-577B28923DDE}" type="presParOf" srcId="{A06E13BC-EFCC-4032-B7FD-C1885F18DBDC}" destId="{4B01C266-9CD7-49BF-8757-A332110E9E1D}" srcOrd="8" destOrd="0" presId="urn:microsoft.com/office/officeart/2005/8/layout/chevron2"/>
    <dgm:cxn modelId="{84C8AD61-89F3-4F95-8F7F-FC2F238A4294}" type="presParOf" srcId="{4B01C266-9CD7-49BF-8757-A332110E9E1D}" destId="{E50CDD5C-06FE-4EE9-8133-3F3508CE16C8}" srcOrd="0" destOrd="0" presId="urn:microsoft.com/office/officeart/2005/8/layout/chevron2"/>
    <dgm:cxn modelId="{43A54FF2-4A21-40B3-9FB6-8EA2FB2D0B09}" type="presParOf" srcId="{4B01C266-9CD7-49BF-8757-A332110E9E1D}" destId="{CE51CB6C-5BE2-4D5D-9AF7-D46300938914}" srcOrd="1" destOrd="0" presId="urn:microsoft.com/office/officeart/2005/8/layout/chevron2"/>
    <dgm:cxn modelId="{2EF5D59E-4FAE-4904-9A22-FC2BAFEFF2D9}" type="presParOf" srcId="{A06E13BC-EFCC-4032-B7FD-C1885F18DBDC}" destId="{EFABC8E6-EF37-46B6-8D37-7B78A35A72B0}" srcOrd="9" destOrd="0" presId="urn:microsoft.com/office/officeart/2005/8/layout/chevron2"/>
    <dgm:cxn modelId="{41DE4F4A-CBA4-44C0-B2A1-8057C5057F10}" type="presParOf" srcId="{A06E13BC-EFCC-4032-B7FD-C1885F18DBDC}" destId="{00B3264C-4A3A-43E9-BA7F-49EA1F49087B}" srcOrd="10" destOrd="0" presId="urn:microsoft.com/office/officeart/2005/8/layout/chevron2"/>
    <dgm:cxn modelId="{C35D5BBC-6CB8-40EF-A3F1-657420CE2CDF}" type="presParOf" srcId="{00B3264C-4A3A-43E9-BA7F-49EA1F49087B}" destId="{7C4B7D3D-3D1C-443E-9C00-403D334E0329}" srcOrd="0" destOrd="0" presId="urn:microsoft.com/office/officeart/2005/8/layout/chevron2"/>
    <dgm:cxn modelId="{DD0622E0-1ED4-4CE3-BFC1-6DD5521B0BD7}" type="presParOf" srcId="{00B3264C-4A3A-43E9-BA7F-49EA1F49087B}" destId="{8232D3E5-B407-4723-9ACF-478708F661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E357F2-1E96-4AF7-9511-85FC6BE5BF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CC5D3DD-C97B-465A-8DBE-C96A74562771}">
      <dgm:prSet/>
      <dgm:spPr/>
      <dgm:t>
        <a:bodyPr/>
        <a:lstStyle/>
        <a:p>
          <a:pPr rtl="0"/>
          <a:r>
            <a:rPr lang="nl-BE" dirty="0" smtClean="0"/>
            <a:t>1</a:t>
          </a:r>
          <a:endParaRPr lang="nl-BE" dirty="0"/>
        </a:p>
      </dgm:t>
    </dgm:pt>
    <dgm:pt modelId="{59D4A577-6732-46C2-AFFB-C98367011810}" type="parTrans" cxnId="{B0436F77-7BC0-44B3-8305-BDB397F1DFC8}">
      <dgm:prSet/>
      <dgm:spPr/>
      <dgm:t>
        <a:bodyPr/>
        <a:lstStyle/>
        <a:p>
          <a:endParaRPr lang="nl-BE"/>
        </a:p>
      </dgm:t>
    </dgm:pt>
    <dgm:pt modelId="{F0F4BDD6-44A3-45C7-AFBD-2370087064FD}" type="sibTrans" cxnId="{B0436F77-7BC0-44B3-8305-BDB397F1DFC8}">
      <dgm:prSet/>
      <dgm:spPr/>
      <dgm:t>
        <a:bodyPr/>
        <a:lstStyle/>
        <a:p>
          <a:endParaRPr lang="nl-BE"/>
        </a:p>
      </dgm:t>
    </dgm:pt>
    <dgm:pt modelId="{B5513EF3-C242-4ADA-874C-DDB6406AA27D}">
      <dgm:prSet/>
      <dgm:spPr/>
      <dgm:t>
        <a:bodyPr/>
        <a:lstStyle/>
        <a:p>
          <a:pPr rtl="0"/>
          <a:r>
            <a:rPr lang="nl-BE" dirty="0" smtClean="0"/>
            <a:t>2</a:t>
          </a:r>
          <a:endParaRPr lang="nl-BE" dirty="0"/>
        </a:p>
      </dgm:t>
    </dgm:pt>
    <dgm:pt modelId="{E12AB531-4DA9-40FD-8930-283FDF0E1EE1}" type="parTrans" cxnId="{68F622F5-5BFC-47EC-A048-18138D847401}">
      <dgm:prSet/>
      <dgm:spPr/>
      <dgm:t>
        <a:bodyPr/>
        <a:lstStyle/>
        <a:p>
          <a:endParaRPr lang="nl-BE"/>
        </a:p>
      </dgm:t>
    </dgm:pt>
    <dgm:pt modelId="{2BA54108-B6AF-4DAB-83E5-F5BC3423423C}" type="sibTrans" cxnId="{68F622F5-5BFC-47EC-A048-18138D847401}">
      <dgm:prSet/>
      <dgm:spPr/>
      <dgm:t>
        <a:bodyPr/>
        <a:lstStyle/>
        <a:p>
          <a:endParaRPr lang="nl-BE"/>
        </a:p>
      </dgm:t>
    </dgm:pt>
    <dgm:pt modelId="{CAD35BCF-6098-4C83-BEC9-2329BD2261DD}">
      <dgm:prSet/>
      <dgm:spPr/>
      <dgm:t>
        <a:bodyPr/>
        <a:lstStyle/>
        <a:p>
          <a:pPr rtl="0"/>
          <a:r>
            <a:rPr lang="nl-BE" dirty="0" smtClean="0"/>
            <a:t>3</a:t>
          </a:r>
          <a:endParaRPr lang="nl-BE" dirty="0"/>
        </a:p>
      </dgm:t>
    </dgm:pt>
    <dgm:pt modelId="{D7344E8C-0F95-4115-ADB2-C193EA6D9EBE}" type="parTrans" cxnId="{6D0D9EDD-8E30-4AED-9F2A-D38E110FDC99}">
      <dgm:prSet/>
      <dgm:spPr/>
      <dgm:t>
        <a:bodyPr/>
        <a:lstStyle/>
        <a:p>
          <a:endParaRPr lang="nl-BE"/>
        </a:p>
      </dgm:t>
    </dgm:pt>
    <dgm:pt modelId="{958E9960-22D5-4EF9-B7CE-788626DA3B33}" type="sibTrans" cxnId="{6D0D9EDD-8E30-4AED-9F2A-D38E110FDC99}">
      <dgm:prSet/>
      <dgm:spPr/>
      <dgm:t>
        <a:bodyPr/>
        <a:lstStyle/>
        <a:p>
          <a:endParaRPr lang="nl-BE"/>
        </a:p>
      </dgm:t>
    </dgm:pt>
    <dgm:pt modelId="{286373E1-A82E-4876-A5C7-D798E7871BF5}">
      <dgm:prSet/>
      <dgm:spPr/>
      <dgm:t>
        <a:bodyPr/>
        <a:lstStyle/>
        <a:p>
          <a:pPr rtl="0"/>
          <a:r>
            <a:rPr lang="nl-BE" dirty="0" smtClean="0"/>
            <a:t>4</a:t>
          </a:r>
          <a:endParaRPr lang="nl-BE" dirty="0"/>
        </a:p>
      </dgm:t>
    </dgm:pt>
    <dgm:pt modelId="{22E37286-32EA-4D73-B0CB-34FAFC92B38E}" type="parTrans" cxnId="{3A497152-52CF-445A-B511-3F2BE477EFC8}">
      <dgm:prSet/>
      <dgm:spPr/>
      <dgm:t>
        <a:bodyPr/>
        <a:lstStyle/>
        <a:p>
          <a:endParaRPr lang="nl-BE"/>
        </a:p>
      </dgm:t>
    </dgm:pt>
    <dgm:pt modelId="{C6336992-1BFC-4B7E-8C96-38E976EE16F7}" type="sibTrans" cxnId="{3A497152-52CF-445A-B511-3F2BE477EFC8}">
      <dgm:prSet/>
      <dgm:spPr/>
      <dgm:t>
        <a:bodyPr/>
        <a:lstStyle/>
        <a:p>
          <a:endParaRPr lang="nl-BE"/>
        </a:p>
      </dgm:t>
    </dgm:pt>
    <dgm:pt modelId="{E6A37793-6A58-4478-B339-92FDC31F612B}">
      <dgm:prSet/>
      <dgm:spPr/>
      <dgm:t>
        <a:bodyPr/>
        <a:lstStyle/>
        <a:p>
          <a:pPr rtl="0"/>
          <a:r>
            <a:rPr lang="nl-BE" dirty="0" smtClean="0"/>
            <a:t>5</a:t>
          </a:r>
          <a:endParaRPr lang="nl-BE" dirty="0"/>
        </a:p>
      </dgm:t>
    </dgm:pt>
    <dgm:pt modelId="{57F374BF-AD4F-473A-B405-1D984970D735}" type="parTrans" cxnId="{90E8B036-49CB-44A2-8BC6-476CBCD1C07B}">
      <dgm:prSet/>
      <dgm:spPr/>
      <dgm:t>
        <a:bodyPr/>
        <a:lstStyle/>
        <a:p>
          <a:endParaRPr lang="nl-BE"/>
        </a:p>
      </dgm:t>
    </dgm:pt>
    <dgm:pt modelId="{F9D9940F-B928-48EB-9771-3A8F1E53AB6D}" type="sibTrans" cxnId="{90E8B036-49CB-44A2-8BC6-476CBCD1C07B}">
      <dgm:prSet/>
      <dgm:spPr/>
      <dgm:t>
        <a:bodyPr/>
        <a:lstStyle/>
        <a:p>
          <a:endParaRPr lang="nl-BE"/>
        </a:p>
      </dgm:t>
    </dgm:pt>
    <dgm:pt modelId="{DF4B5904-F552-43BF-9D20-F541526DEE2D}">
      <dgm:prSet/>
      <dgm:spPr/>
      <dgm:t>
        <a:bodyPr/>
        <a:lstStyle/>
        <a:p>
          <a:pPr rtl="0"/>
          <a:r>
            <a:rPr lang="nl-BE" dirty="0" smtClean="0"/>
            <a:t>6</a:t>
          </a:r>
          <a:endParaRPr lang="nl-BE" dirty="0"/>
        </a:p>
      </dgm:t>
    </dgm:pt>
    <dgm:pt modelId="{264010FB-1634-44EA-9DB1-23893FF600F9}" type="parTrans" cxnId="{A43B7645-F2F6-4D5E-B73C-EBCB8D23F700}">
      <dgm:prSet/>
      <dgm:spPr/>
      <dgm:t>
        <a:bodyPr/>
        <a:lstStyle/>
        <a:p>
          <a:endParaRPr lang="nl-BE"/>
        </a:p>
      </dgm:t>
    </dgm:pt>
    <dgm:pt modelId="{BCF085FF-1363-457A-A370-7FF646600025}" type="sibTrans" cxnId="{A43B7645-F2F6-4D5E-B73C-EBCB8D23F700}">
      <dgm:prSet/>
      <dgm:spPr/>
      <dgm:t>
        <a:bodyPr/>
        <a:lstStyle/>
        <a:p>
          <a:endParaRPr lang="nl-BE"/>
        </a:p>
      </dgm:t>
    </dgm:pt>
    <dgm:pt modelId="{881A769C-932E-4EB3-BD02-7F0A25799F9E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Stratégie &amp; </a:t>
          </a:r>
          <a:r>
            <a:rPr lang="nl-BE" dirty="0" err="1" smtClean="0">
              <a:solidFill>
                <a:schemeClr val="tx1"/>
              </a:solidFill>
            </a:rPr>
            <a:t>Valeurs</a:t>
          </a:r>
          <a:r>
            <a:rPr lang="nl-BE" dirty="0" smtClean="0">
              <a:solidFill>
                <a:schemeClr val="tx1"/>
              </a:solidFill>
            </a:rPr>
            <a:t> Viessmann</a:t>
          </a:r>
          <a:endParaRPr lang="nl-BE" dirty="0">
            <a:solidFill>
              <a:schemeClr val="tx1"/>
            </a:solidFill>
          </a:endParaRPr>
        </a:p>
      </dgm:t>
    </dgm:pt>
    <dgm:pt modelId="{CF567D1D-6C2C-483F-9994-F7AFD78B7948}" type="parTrans" cxnId="{50E07FAC-6BC6-4D0B-9837-59B6A772D625}">
      <dgm:prSet/>
      <dgm:spPr/>
      <dgm:t>
        <a:bodyPr/>
        <a:lstStyle/>
        <a:p>
          <a:endParaRPr lang="nl-NL"/>
        </a:p>
      </dgm:t>
    </dgm:pt>
    <dgm:pt modelId="{F432EBD1-45BC-44F4-BA81-6E7F08D8DC3F}" type="sibTrans" cxnId="{50E07FAC-6BC6-4D0B-9837-59B6A772D625}">
      <dgm:prSet/>
      <dgm:spPr/>
      <dgm:t>
        <a:bodyPr/>
        <a:lstStyle/>
        <a:p>
          <a:endParaRPr lang="nl-NL"/>
        </a:p>
      </dgm:t>
    </dgm:pt>
    <dgm:pt modelId="{30D6B071-D1E9-4675-96A6-7D69BB896D9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La culture </a:t>
          </a:r>
          <a:r>
            <a:rPr lang="nl-BE" dirty="0" err="1" smtClean="0">
              <a:solidFill>
                <a:schemeClr val="tx1"/>
              </a:solidFill>
            </a:rPr>
            <a:t>organisationnelle</a:t>
          </a:r>
          <a:r>
            <a:rPr lang="nl-BE" dirty="0" smtClean="0">
              <a:solidFill>
                <a:schemeClr val="tx1"/>
              </a:solidFill>
            </a:rPr>
            <a:t> comme </a:t>
          </a:r>
          <a:r>
            <a:rPr lang="nl-BE" dirty="0" err="1" smtClean="0">
              <a:solidFill>
                <a:schemeClr val="tx1"/>
              </a:solidFill>
            </a:rPr>
            <a:t>levier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882389EB-C09E-43FC-9F3A-265EC98C92EC}" type="parTrans" cxnId="{F74DCF29-89E6-4FDB-8CFB-CDE95051D668}">
      <dgm:prSet/>
      <dgm:spPr/>
      <dgm:t>
        <a:bodyPr/>
        <a:lstStyle/>
        <a:p>
          <a:endParaRPr lang="nl-NL"/>
        </a:p>
      </dgm:t>
    </dgm:pt>
    <dgm:pt modelId="{99B60D55-284C-4B9B-8B1A-706A690FAC36}" type="sibTrans" cxnId="{F74DCF29-89E6-4FDB-8CFB-CDE95051D668}">
      <dgm:prSet/>
      <dgm:spPr/>
      <dgm:t>
        <a:bodyPr/>
        <a:lstStyle/>
        <a:p>
          <a:endParaRPr lang="nl-NL"/>
        </a:p>
      </dgm:t>
    </dgm:pt>
    <dgm:pt modelId="{EA9E4CFD-4312-4311-A77F-0D490549731F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fr-BE" dirty="0" smtClean="0"/>
            <a:t>Que signifient les valeurs Viessmann pour notre équipe?</a:t>
          </a:r>
          <a:endParaRPr lang="nl-BE" dirty="0">
            <a:solidFill>
              <a:schemeClr val="tx1"/>
            </a:solidFill>
          </a:endParaRPr>
        </a:p>
      </dgm:t>
    </dgm:pt>
    <dgm:pt modelId="{B71E50C2-17B6-4653-915F-727112346F11}" type="parTrans" cxnId="{732F8CD2-FD3F-4329-9A62-9C1E0ED7EFC2}">
      <dgm:prSet/>
      <dgm:spPr/>
      <dgm:t>
        <a:bodyPr/>
        <a:lstStyle/>
        <a:p>
          <a:endParaRPr lang="nl-NL"/>
        </a:p>
      </dgm:t>
    </dgm:pt>
    <dgm:pt modelId="{56139330-E978-4074-8805-EA85C4FA7CE1}" type="sibTrans" cxnId="{732F8CD2-FD3F-4329-9A62-9C1E0ED7EFC2}">
      <dgm:prSet/>
      <dgm:spPr/>
      <dgm:t>
        <a:bodyPr/>
        <a:lstStyle/>
        <a:p>
          <a:endParaRPr lang="nl-NL"/>
        </a:p>
      </dgm:t>
    </dgm:pt>
    <dgm:pt modelId="{7781E4D6-DC8F-46F9-89B4-F6514F223DAA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En </a:t>
          </a:r>
          <a:r>
            <a:rPr lang="nl-BE" dirty="0" err="1" smtClean="0">
              <a:solidFill>
                <a:schemeClr val="tx1"/>
              </a:solidFill>
            </a:rPr>
            <a:t>quoi</a:t>
          </a:r>
          <a:r>
            <a:rPr lang="nl-BE" dirty="0" smtClean="0">
              <a:solidFill>
                <a:schemeClr val="tx1"/>
              </a:solidFill>
            </a:rPr>
            <a:t> </a:t>
          </a:r>
          <a:r>
            <a:rPr lang="nl-BE" dirty="0" err="1" smtClean="0">
              <a:solidFill>
                <a:schemeClr val="tx1"/>
              </a:solidFill>
            </a:rPr>
            <a:t>consiste</a:t>
          </a:r>
          <a:r>
            <a:rPr lang="nl-BE" dirty="0" smtClean="0">
              <a:solidFill>
                <a:schemeClr val="tx1"/>
              </a:solidFill>
            </a:rPr>
            <a:t> </a:t>
          </a:r>
          <a:r>
            <a:rPr lang="nl-BE" dirty="0" err="1" smtClean="0">
              <a:solidFill>
                <a:schemeClr val="tx1"/>
              </a:solidFill>
            </a:rPr>
            <a:t>le</a:t>
          </a:r>
          <a:r>
            <a:rPr lang="nl-BE" dirty="0" smtClean="0">
              <a:solidFill>
                <a:schemeClr val="tx1"/>
              </a:solidFill>
            </a:rPr>
            <a:t> schéma “de-à” de </a:t>
          </a:r>
          <a:r>
            <a:rPr lang="nl-BE" dirty="0" err="1" smtClean="0">
              <a:solidFill>
                <a:schemeClr val="tx1"/>
              </a:solidFill>
            </a:rPr>
            <a:t>notre</a:t>
          </a:r>
          <a:r>
            <a:rPr lang="nl-BE" dirty="0" smtClean="0">
              <a:solidFill>
                <a:schemeClr val="tx1"/>
              </a:solidFill>
            </a:rPr>
            <a:t> équipe?</a:t>
          </a:r>
          <a:endParaRPr lang="nl-BE" dirty="0">
            <a:solidFill>
              <a:schemeClr val="tx1"/>
            </a:solidFill>
          </a:endParaRPr>
        </a:p>
      </dgm:t>
    </dgm:pt>
    <dgm:pt modelId="{C4D83E42-B1D9-40C0-A412-300E6F034909}" type="parTrans" cxnId="{8585FBB7-4D14-4F24-B038-6AFB41CB9A0A}">
      <dgm:prSet/>
      <dgm:spPr/>
      <dgm:t>
        <a:bodyPr/>
        <a:lstStyle/>
        <a:p>
          <a:endParaRPr lang="nl-NL"/>
        </a:p>
      </dgm:t>
    </dgm:pt>
    <dgm:pt modelId="{1FFAF075-7B38-40B1-BC4F-47053F26C65C}" type="sibTrans" cxnId="{8585FBB7-4D14-4F24-B038-6AFB41CB9A0A}">
      <dgm:prSet/>
      <dgm:spPr/>
      <dgm:t>
        <a:bodyPr/>
        <a:lstStyle/>
        <a:p>
          <a:endParaRPr lang="nl-NL"/>
        </a:p>
      </dgm:t>
    </dgm:pt>
    <dgm:pt modelId="{3526AAB4-B1AC-4470-82B5-1AC1996A73EF}">
      <dgm:prSet/>
      <dgm:spPr/>
      <dgm:t>
        <a:bodyPr/>
        <a:lstStyle/>
        <a:p>
          <a:pPr rtl="0"/>
          <a:r>
            <a:rPr lang="nl-BE" dirty="0" err="1" smtClean="0">
              <a:solidFill>
                <a:schemeClr val="tx1"/>
              </a:solidFill>
            </a:rPr>
            <a:t>Résultats</a:t>
          </a:r>
          <a:r>
            <a:rPr lang="nl-BE" dirty="0" smtClean="0">
              <a:solidFill>
                <a:schemeClr val="tx1"/>
              </a:solidFill>
            </a:rPr>
            <a:t>! Recherche de </a:t>
          </a:r>
          <a:r>
            <a:rPr lang="nl-BE" dirty="0" err="1" smtClean="0">
              <a:solidFill>
                <a:schemeClr val="tx1"/>
              </a:solidFill>
            </a:rPr>
            <a:t>notre</a:t>
          </a:r>
          <a:r>
            <a:rPr lang="nl-BE" dirty="0" smtClean="0">
              <a:solidFill>
                <a:schemeClr val="tx1"/>
              </a:solidFill>
            </a:rPr>
            <a:t> équipe: point </a:t>
          </a:r>
          <a:r>
            <a:rPr lang="nl-BE" dirty="0" err="1" smtClean="0">
              <a:solidFill>
                <a:schemeClr val="tx1"/>
              </a:solidFill>
            </a:rPr>
            <a:t>forts</a:t>
          </a:r>
          <a:r>
            <a:rPr lang="nl-BE" dirty="0" smtClean="0">
              <a:solidFill>
                <a:schemeClr val="tx1"/>
              </a:solidFill>
            </a:rPr>
            <a:t> et les points </a:t>
          </a:r>
          <a:r>
            <a:rPr lang="nl-BE" dirty="0" err="1" smtClean="0">
              <a:solidFill>
                <a:schemeClr val="tx1"/>
              </a:solidFill>
            </a:rPr>
            <a:t>d’attention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FBE0EB67-F24A-4FA4-8FB1-3A55FE3B01F6}" type="parTrans" cxnId="{16C6DC54-1A57-49FC-81A6-8A9C07647EDC}">
      <dgm:prSet/>
      <dgm:spPr/>
      <dgm:t>
        <a:bodyPr/>
        <a:lstStyle/>
        <a:p>
          <a:endParaRPr lang="nl-NL"/>
        </a:p>
      </dgm:t>
    </dgm:pt>
    <dgm:pt modelId="{4CE5F39E-D8F8-41CA-8757-3CE66FEF3692}" type="sibTrans" cxnId="{16C6DC54-1A57-49FC-81A6-8A9C07647EDC}">
      <dgm:prSet/>
      <dgm:spPr/>
      <dgm:t>
        <a:bodyPr/>
        <a:lstStyle/>
        <a:p>
          <a:endParaRPr lang="nl-NL"/>
        </a:p>
      </dgm:t>
    </dgm:pt>
    <dgm:pt modelId="{5BC5504D-CD90-4D76-91D1-7AB7EC914DC4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Points </a:t>
          </a:r>
          <a:r>
            <a:rPr lang="nl-BE" dirty="0" err="1" smtClean="0">
              <a:solidFill>
                <a:schemeClr val="tx1"/>
              </a:solidFill>
            </a:rPr>
            <a:t>d’action</a:t>
          </a:r>
          <a:r>
            <a:rPr lang="nl-BE" dirty="0" smtClean="0">
              <a:solidFill>
                <a:schemeClr val="tx1"/>
              </a:solidFill>
            </a:rPr>
            <a:t>.</a:t>
          </a:r>
          <a:endParaRPr lang="nl-BE" dirty="0">
            <a:solidFill>
              <a:schemeClr val="tx1"/>
            </a:solidFill>
          </a:endParaRPr>
        </a:p>
      </dgm:t>
    </dgm:pt>
    <dgm:pt modelId="{408AF505-DA4D-4F9C-A6F9-B96A383A5F68}" type="parTrans" cxnId="{FB3C6F27-F185-4002-BA2F-210717842D5A}">
      <dgm:prSet/>
      <dgm:spPr/>
      <dgm:t>
        <a:bodyPr/>
        <a:lstStyle/>
        <a:p>
          <a:endParaRPr lang="nl-NL"/>
        </a:p>
      </dgm:t>
    </dgm:pt>
    <dgm:pt modelId="{9CB044F2-713D-44BC-A3D1-09979E914493}" type="sibTrans" cxnId="{FB3C6F27-F185-4002-BA2F-210717842D5A}">
      <dgm:prSet/>
      <dgm:spPr/>
      <dgm:t>
        <a:bodyPr/>
        <a:lstStyle/>
        <a:p>
          <a:endParaRPr lang="nl-NL"/>
        </a:p>
      </dgm:t>
    </dgm:pt>
    <dgm:pt modelId="{A06E13BC-EFCC-4032-B7FD-C1885F18DBDC}" type="pres">
      <dgm:prSet presAssocID="{D3E357F2-1E96-4AF7-9511-85FC6BE5BF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8B26809-DDCA-4A94-A6FD-768DB84BBCF3}" type="pres">
      <dgm:prSet presAssocID="{8CC5D3DD-C97B-465A-8DBE-C96A74562771}" presName="composite" presStyleCnt="0"/>
      <dgm:spPr/>
    </dgm:pt>
    <dgm:pt modelId="{838FE3A5-AFA4-4730-96E1-AA20A08CA24F}" type="pres">
      <dgm:prSet presAssocID="{8CC5D3DD-C97B-465A-8DBE-C96A74562771}" presName="parentText" presStyleLbl="alignNode1" presStyleIdx="0" presStyleCnt="6" custLinFactNeighborY="-1478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43B39E-2AC5-4A74-B79F-224E17C6C4F2}" type="pres">
      <dgm:prSet presAssocID="{8CC5D3DD-C97B-465A-8DBE-C96A7456277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21A840-0658-4EF1-A41C-634E8A62A7EA}" type="pres">
      <dgm:prSet presAssocID="{F0F4BDD6-44A3-45C7-AFBD-2370087064FD}" presName="sp" presStyleCnt="0"/>
      <dgm:spPr/>
    </dgm:pt>
    <dgm:pt modelId="{F5D5775A-7A2B-4AE3-A412-ECA028760C46}" type="pres">
      <dgm:prSet presAssocID="{B5513EF3-C242-4ADA-874C-DDB6406AA27D}" presName="composite" presStyleCnt="0"/>
      <dgm:spPr/>
    </dgm:pt>
    <dgm:pt modelId="{A749072C-471B-454C-A386-BF642EC04F15}" type="pres">
      <dgm:prSet presAssocID="{B5513EF3-C242-4ADA-874C-DDB6406AA27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D6234B-E8D9-4C1B-BE82-812CDAF328AF}" type="pres">
      <dgm:prSet presAssocID="{B5513EF3-C242-4ADA-874C-DDB6406AA27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8908A13-21BD-4DD5-AA67-C8E9443A5AE6}" type="pres">
      <dgm:prSet presAssocID="{2BA54108-B6AF-4DAB-83E5-F5BC3423423C}" presName="sp" presStyleCnt="0"/>
      <dgm:spPr/>
    </dgm:pt>
    <dgm:pt modelId="{6F9DD209-FC5F-4843-9EFF-ACBD82551565}" type="pres">
      <dgm:prSet presAssocID="{CAD35BCF-6098-4C83-BEC9-2329BD2261DD}" presName="composite" presStyleCnt="0"/>
      <dgm:spPr/>
    </dgm:pt>
    <dgm:pt modelId="{6B9E237E-4B5A-4FAE-8E8D-BD6F30FDA338}" type="pres">
      <dgm:prSet presAssocID="{CAD35BCF-6098-4C83-BEC9-2329BD2261DD}" presName="parentText" presStyleLbl="alignNode1" presStyleIdx="2" presStyleCnt="6" custLinFactNeighborX="-9120" custLinFactNeighborY="931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D28DC-B325-4C4A-A683-EA483680C410}" type="pres">
      <dgm:prSet presAssocID="{CAD35BCF-6098-4C83-BEC9-2329BD2261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84B1CA0-8EDE-4CF0-9563-985F1BB482F9}" type="pres">
      <dgm:prSet presAssocID="{958E9960-22D5-4EF9-B7CE-788626DA3B33}" presName="sp" presStyleCnt="0"/>
      <dgm:spPr/>
    </dgm:pt>
    <dgm:pt modelId="{52B179D6-9CA1-4216-85FE-8399C1A5F475}" type="pres">
      <dgm:prSet presAssocID="{286373E1-A82E-4876-A5C7-D798E7871BF5}" presName="composite" presStyleCnt="0"/>
      <dgm:spPr/>
    </dgm:pt>
    <dgm:pt modelId="{A9036826-2489-46FD-8A03-85779A98600D}" type="pres">
      <dgm:prSet presAssocID="{286373E1-A82E-4876-A5C7-D798E7871B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31A799E-09B6-427F-BF2C-148708415D0C}" type="pres">
      <dgm:prSet presAssocID="{286373E1-A82E-4876-A5C7-D798E7871B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AD62867-A74D-4E7E-9E8D-6785D2FC679F}" type="pres">
      <dgm:prSet presAssocID="{C6336992-1BFC-4B7E-8C96-38E976EE16F7}" presName="sp" presStyleCnt="0"/>
      <dgm:spPr/>
    </dgm:pt>
    <dgm:pt modelId="{4B01C266-9CD7-49BF-8757-A332110E9E1D}" type="pres">
      <dgm:prSet presAssocID="{E6A37793-6A58-4478-B339-92FDC31F612B}" presName="composite" presStyleCnt="0"/>
      <dgm:spPr/>
    </dgm:pt>
    <dgm:pt modelId="{E50CDD5C-06FE-4EE9-8133-3F3508CE16C8}" type="pres">
      <dgm:prSet presAssocID="{E6A37793-6A58-4478-B339-92FDC31F612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51CB6C-5BE2-4D5D-9AF7-D46300938914}" type="pres">
      <dgm:prSet presAssocID="{E6A37793-6A58-4478-B339-92FDC31F612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ABC8E6-EF37-46B6-8D37-7B78A35A72B0}" type="pres">
      <dgm:prSet presAssocID="{F9D9940F-B928-48EB-9771-3A8F1E53AB6D}" presName="sp" presStyleCnt="0"/>
      <dgm:spPr/>
    </dgm:pt>
    <dgm:pt modelId="{00B3264C-4A3A-43E9-BA7F-49EA1F49087B}" type="pres">
      <dgm:prSet presAssocID="{DF4B5904-F552-43BF-9D20-F541526DEE2D}" presName="composite" presStyleCnt="0"/>
      <dgm:spPr/>
    </dgm:pt>
    <dgm:pt modelId="{7C4B7D3D-3D1C-443E-9C00-403D334E0329}" type="pres">
      <dgm:prSet presAssocID="{DF4B5904-F552-43BF-9D20-F541526DEE2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232D3E5-B407-4723-9ACF-478708F66103}" type="pres">
      <dgm:prSet presAssocID="{DF4B5904-F552-43BF-9D20-F541526DEE2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BCCA8115-A281-4FA3-AF54-DF9E2F84C5D5}" type="presOf" srcId="{B5513EF3-C242-4ADA-874C-DDB6406AA27D}" destId="{A749072C-471B-454C-A386-BF642EC04F15}" srcOrd="0" destOrd="0" presId="urn:microsoft.com/office/officeart/2005/8/layout/chevron2"/>
    <dgm:cxn modelId="{B8F92C63-5C66-4237-A81C-016F4F5C72EC}" type="presOf" srcId="{881A769C-932E-4EB3-BD02-7F0A25799F9E}" destId="{FD43B39E-2AC5-4A74-B79F-224E17C6C4F2}" srcOrd="0" destOrd="0" presId="urn:microsoft.com/office/officeart/2005/8/layout/chevron2"/>
    <dgm:cxn modelId="{CB6721C0-3F4D-45AE-B4E4-842CA0D5F321}" type="presOf" srcId="{EA9E4CFD-4312-4311-A77F-0D490549731F}" destId="{4BBD28DC-B325-4C4A-A683-EA483680C410}" srcOrd="0" destOrd="0" presId="urn:microsoft.com/office/officeart/2005/8/layout/chevron2"/>
    <dgm:cxn modelId="{50E07FAC-6BC6-4D0B-9837-59B6A772D625}" srcId="{8CC5D3DD-C97B-465A-8DBE-C96A74562771}" destId="{881A769C-932E-4EB3-BD02-7F0A25799F9E}" srcOrd="0" destOrd="0" parTransId="{CF567D1D-6C2C-483F-9994-F7AFD78B7948}" sibTransId="{F432EBD1-45BC-44F4-BA81-6E7F08D8DC3F}"/>
    <dgm:cxn modelId="{EAA630C8-743A-4EC2-9928-A2CC85F8C861}" type="presOf" srcId="{3526AAB4-B1AC-4470-82B5-1AC1996A73EF}" destId="{CE51CB6C-5BE2-4D5D-9AF7-D46300938914}" srcOrd="0" destOrd="0" presId="urn:microsoft.com/office/officeart/2005/8/layout/chevron2"/>
    <dgm:cxn modelId="{B0436F77-7BC0-44B3-8305-BDB397F1DFC8}" srcId="{D3E357F2-1E96-4AF7-9511-85FC6BE5BF19}" destId="{8CC5D3DD-C97B-465A-8DBE-C96A74562771}" srcOrd="0" destOrd="0" parTransId="{59D4A577-6732-46C2-AFFB-C98367011810}" sibTransId="{F0F4BDD6-44A3-45C7-AFBD-2370087064FD}"/>
    <dgm:cxn modelId="{F74DCF29-89E6-4FDB-8CFB-CDE95051D668}" srcId="{B5513EF3-C242-4ADA-874C-DDB6406AA27D}" destId="{30D6B071-D1E9-4675-96A6-7D69BB896D9D}" srcOrd="0" destOrd="0" parTransId="{882389EB-C09E-43FC-9F3A-265EC98C92EC}" sibTransId="{99B60D55-284C-4B9B-8B1A-706A690FAC36}"/>
    <dgm:cxn modelId="{19563A4A-46D2-485A-86DE-5DF92BD69C11}" type="presOf" srcId="{8CC5D3DD-C97B-465A-8DBE-C96A74562771}" destId="{838FE3A5-AFA4-4730-96E1-AA20A08CA24F}" srcOrd="0" destOrd="0" presId="urn:microsoft.com/office/officeart/2005/8/layout/chevron2"/>
    <dgm:cxn modelId="{C658015F-1C96-4541-B2C4-B5BA03DA9ACA}" type="presOf" srcId="{5BC5504D-CD90-4D76-91D1-7AB7EC914DC4}" destId="{8232D3E5-B407-4723-9ACF-478708F66103}" srcOrd="0" destOrd="0" presId="urn:microsoft.com/office/officeart/2005/8/layout/chevron2"/>
    <dgm:cxn modelId="{CB46E43D-487C-4F64-9D61-56190FCA75E4}" type="presOf" srcId="{E6A37793-6A58-4478-B339-92FDC31F612B}" destId="{E50CDD5C-06FE-4EE9-8133-3F3508CE16C8}" srcOrd="0" destOrd="0" presId="urn:microsoft.com/office/officeart/2005/8/layout/chevron2"/>
    <dgm:cxn modelId="{3A497152-52CF-445A-B511-3F2BE477EFC8}" srcId="{D3E357F2-1E96-4AF7-9511-85FC6BE5BF19}" destId="{286373E1-A82E-4876-A5C7-D798E7871BF5}" srcOrd="3" destOrd="0" parTransId="{22E37286-32EA-4D73-B0CB-34FAFC92B38E}" sibTransId="{C6336992-1BFC-4B7E-8C96-38E976EE16F7}"/>
    <dgm:cxn modelId="{B10435E2-DD4B-4D8D-AF7D-63F39296FA06}" type="presOf" srcId="{D3E357F2-1E96-4AF7-9511-85FC6BE5BF19}" destId="{A06E13BC-EFCC-4032-B7FD-C1885F18DBDC}" srcOrd="0" destOrd="0" presId="urn:microsoft.com/office/officeart/2005/8/layout/chevron2"/>
    <dgm:cxn modelId="{C11A7191-49A2-4010-BD6C-29A1F081236D}" type="presOf" srcId="{30D6B071-D1E9-4675-96A6-7D69BB896D9D}" destId="{D3D6234B-E8D9-4C1B-BE82-812CDAF328AF}" srcOrd="0" destOrd="0" presId="urn:microsoft.com/office/officeart/2005/8/layout/chevron2"/>
    <dgm:cxn modelId="{90E8B036-49CB-44A2-8BC6-476CBCD1C07B}" srcId="{D3E357F2-1E96-4AF7-9511-85FC6BE5BF19}" destId="{E6A37793-6A58-4478-B339-92FDC31F612B}" srcOrd="4" destOrd="0" parTransId="{57F374BF-AD4F-473A-B405-1D984970D735}" sibTransId="{F9D9940F-B928-48EB-9771-3A8F1E53AB6D}"/>
    <dgm:cxn modelId="{732F8CD2-FD3F-4329-9A62-9C1E0ED7EFC2}" srcId="{CAD35BCF-6098-4C83-BEC9-2329BD2261DD}" destId="{EA9E4CFD-4312-4311-A77F-0D490549731F}" srcOrd="0" destOrd="0" parTransId="{B71E50C2-17B6-4653-915F-727112346F11}" sibTransId="{56139330-E978-4074-8805-EA85C4FA7CE1}"/>
    <dgm:cxn modelId="{F2E6EFFC-A0BD-417C-9352-7136B00DF4D7}" type="presOf" srcId="{DF4B5904-F552-43BF-9D20-F541526DEE2D}" destId="{7C4B7D3D-3D1C-443E-9C00-403D334E0329}" srcOrd="0" destOrd="0" presId="urn:microsoft.com/office/officeart/2005/8/layout/chevron2"/>
    <dgm:cxn modelId="{A43B7645-F2F6-4D5E-B73C-EBCB8D23F700}" srcId="{D3E357F2-1E96-4AF7-9511-85FC6BE5BF19}" destId="{DF4B5904-F552-43BF-9D20-F541526DEE2D}" srcOrd="5" destOrd="0" parTransId="{264010FB-1634-44EA-9DB1-23893FF600F9}" sibTransId="{BCF085FF-1363-457A-A370-7FF646600025}"/>
    <dgm:cxn modelId="{23D9C9F3-8984-4F8D-8DA0-40EACBF9A50B}" type="presOf" srcId="{7781E4D6-DC8F-46F9-89B4-F6514F223DAA}" destId="{231A799E-09B6-427F-BF2C-148708415D0C}" srcOrd="0" destOrd="0" presId="urn:microsoft.com/office/officeart/2005/8/layout/chevron2"/>
    <dgm:cxn modelId="{EC57C625-CBBC-4DC0-8DF7-CD1019ECAE49}" type="presOf" srcId="{286373E1-A82E-4876-A5C7-D798E7871BF5}" destId="{A9036826-2489-46FD-8A03-85779A98600D}" srcOrd="0" destOrd="0" presId="urn:microsoft.com/office/officeart/2005/8/layout/chevron2"/>
    <dgm:cxn modelId="{16C6DC54-1A57-49FC-81A6-8A9C07647EDC}" srcId="{E6A37793-6A58-4478-B339-92FDC31F612B}" destId="{3526AAB4-B1AC-4470-82B5-1AC1996A73EF}" srcOrd="0" destOrd="0" parTransId="{FBE0EB67-F24A-4FA4-8FB1-3A55FE3B01F6}" sibTransId="{4CE5F39E-D8F8-41CA-8757-3CE66FEF3692}"/>
    <dgm:cxn modelId="{8585FBB7-4D14-4F24-B038-6AFB41CB9A0A}" srcId="{286373E1-A82E-4876-A5C7-D798E7871BF5}" destId="{7781E4D6-DC8F-46F9-89B4-F6514F223DAA}" srcOrd="0" destOrd="0" parTransId="{C4D83E42-B1D9-40C0-A412-300E6F034909}" sibTransId="{1FFAF075-7B38-40B1-BC4F-47053F26C65C}"/>
    <dgm:cxn modelId="{FB3C6F27-F185-4002-BA2F-210717842D5A}" srcId="{DF4B5904-F552-43BF-9D20-F541526DEE2D}" destId="{5BC5504D-CD90-4D76-91D1-7AB7EC914DC4}" srcOrd="0" destOrd="0" parTransId="{408AF505-DA4D-4F9C-A6F9-B96A383A5F68}" sibTransId="{9CB044F2-713D-44BC-A3D1-09979E914493}"/>
    <dgm:cxn modelId="{6D0D9EDD-8E30-4AED-9F2A-D38E110FDC99}" srcId="{D3E357F2-1E96-4AF7-9511-85FC6BE5BF19}" destId="{CAD35BCF-6098-4C83-BEC9-2329BD2261DD}" srcOrd="2" destOrd="0" parTransId="{D7344E8C-0F95-4115-ADB2-C193EA6D9EBE}" sibTransId="{958E9960-22D5-4EF9-B7CE-788626DA3B33}"/>
    <dgm:cxn modelId="{B2BA5E99-9AE9-4F66-99B2-9E798E175270}" type="presOf" srcId="{CAD35BCF-6098-4C83-BEC9-2329BD2261DD}" destId="{6B9E237E-4B5A-4FAE-8E8D-BD6F30FDA338}" srcOrd="0" destOrd="0" presId="urn:microsoft.com/office/officeart/2005/8/layout/chevron2"/>
    <dgm:cxn modelId="{68F622F5-5BFC-47EC-A048-18138D847401}" srcId="{D3E357F2-1E96-4AF7-9511-85FC6BE5BF19}" destId="{B5513EF3-C242-4ADA-874C-DDB6406AA27D}" srcOrd="1" destOrd="0" parTransId="{E12AB531-4DA9-40FD-8930-283FDF0E1EE1}" sibTransId="{2BA54108-B6AF-4DAB-83E5-F5BC3423423C}"/>
    <dgm:cxn modelId="{FFE9C5B2-6FE8-4CA1-9670-8D812638E6A8}" type="presParOf" srcId="{A06E13BC-EFCC-4032-B7FD-C1885F18DBDC}" destId="{28B26809-DDCA-4A94-A6FD-768DB84BBCF3}" srcOrd="0" destOrd="0" presId="urn:microsoft.com/office/officeart/2005/8/layout/chevron2"/>
    <dgm:cxn modelId="{0F5A5FE3-3DF2-4207-8FED-808EA02F610F}" type="presParOf" srcId="{28B26809-DDCA-4A94-A6FD-768DB84BBCF3}" destId="{838FE3A5-AFA4-4730-96E1-AA20A08CA24F}" srcOrd="0" destOrd="0" presId="urn:microsoft.com/office/officeart/2005/8/layout/chevron2"/>
    <dgm:cxn modelId="{94E10DE4-0DED-4C5A-99E6-A52A2039A4F5}" type="presParOf" srcId="{28B26809-DDCA-4A94-A6FD-768DB84BBCF3}" destId="{FD43B39E-2AC5-4A74-B79F-224E17C6C4F2}" srcOrd="1" destOrd="0" presId="urn:microsoft.com/office/officeart/2005/8/layout/chevron2"/>
    <dgm:cxn modelId="{AE57D63A-F824-4269-9EC3-F96B1A454182}" type="presParOf" srcId="{A06E13BC-EFCC-4032-B7FD-C1885F18DBDC}" destId="{6121A840-0658-4EF1-A41C-634E8A62A7EA}" srcOrd="1" destOrd="0" presId="urn:microsoft.com/office/officeart/2005/8/layout/chevron2"/>
    <dgm:cxn modelId="{BD05E13F-74C9-4495-A4BA-9498386CA9F8}" type="presParOf" srcId="{A06E13BC-EFCC-4032-B7FD-C1885F18DBDC}" destId="{F5D5775A-7A2B-4AE3-A412-ECA028760C46}" srcOrd="2" destOrd="0" presId="urn:microsoft.com/office/officeart/2005/8/layout/chevron2"/>
    <dgm:cxn modelId="{3E627983-7488-447C-BA6B-26413376C566}" type="presParOf" srcId="{F5D5775A-7A2B-4AE3-A412-ECA028760C46}" destId="{A749072C-471B-454C-A386-BF642EC04F15}" srcOrd="0" destOrd="0" presId="urn:microsoft.com/office/officeart/2005/8/layout/chevron2"/>
    <dgm:cxn modelId="{3BF57017-19F9-4AE2-B5C2-7305CCE27D66}" type="presParOf" srcId="{F5D5775A-7A2B-4AE3-A412-ECA028760C46}" destId="{D3D6234B-E8D9-4C1B-BE82-812CDAF328AF}" srcOrd="1" destOrd="0" presId="urn:microsoft.com/office/officeart/2005/8/layout/chevron2"/>
    <dgm:cxn modelId="{5A6E6AEA-6675-47A6-8433-9BB95275BAF5}" type="presParOf" srcId="{A06E13BC-EFCC-4032-B7FD-C1885F18DBDC}" destId="{A8908A13-21BD-4DD5-AA67-C8E9443A5AE6}" srcOrd="3" destOrd="0" presId="urn:microsoft.com/office/officeart/2005/8/layout/chevron2"/>
    <dgm:cxn modelId="{CE519CB1-B25A-484B-A62A-4422294031AC}" type="presParOf" srcId="{A06E13BC-EFCC-4032-B7FD-C1885F18DBDC}" destId="{6F9DD209-FC5F-4843-9EFF-ACBD82551565}" srcOrd="4" destOrd="0" presId="urn:microsoft.com/office/officeart/2005/8/layout/chevron2"/>
    <dgm:cxn modelId="{81FC21B8-96AE-443B-BE17-11EA175FA641}" type="presParOf" srcId="{6F9DD209-FC5F-4843-9EFF-ACBD82551565}" destId="{6B9E237E-4B5A-4FAE-8E8D-BD6F30FDA338}" srcOrd="0" destOrd="0" presId="urn:microsoft.com/office/officeart/2005/8/layout/chevron2"/>
    <dgm:cxn modelId="{156A4CD8-FD8E-4182-8BAC-B2D5FECEF080}" type="presParOf" srcId="{6F9DD209-FC5F-4843-9EFF-ACBD82551565}" destId="{4BBD28DC-B325-4C4A-A683-EA483680C410}" srcOrd="1" destOrd="0" presId="urn:microsoft.com/office/officeart/2005/8/layout/chevron2"/>
    <dgm:cxn modelId="{20D95CFF-3D49-474A-AE0F-4B3D827743CF}" type="presParOf" srcId="{A06E13BC-EFCC-4032-B7FD-C1885F18DBDC}" destId="{284B1CA0-8EDE-4CF0-9563-985F1BB482F9}" srcOrd="5" destOrd="0" presId="urn:microsoft.com/office/officeart/2005/8/layout/chevron2"/>
    <dgm:cxn modelId="{2CF8D2FC-87AA-43E9-A6E1-933030254A15}" type="presParOf" srcId="{A06E13BC-EFCC-4032-B7FD-C1885F18DBDC}" destId="{52B179D6-9CA1-4216-85FE-8399C1A5F475}" srcOrd="6" destOrd="0" presId="urn:microsoft.com/office/officeart/2005/8/layout/chevron2"/>
    <dgm:cxn modelId="{76355790-DB04-4005-B727-8469E79B4417}" type="presParOf" srcId="{52B179D6-9CA1-4216-85FE-8399C1A5F475}" destId="{A9036826-2489-46FD-8A03-85779A98600D}" srcOrd="0" destOrd="0" presId="urn:microsoft.com/office/officeart/2005/8/layout/chevron2"/>
    <dgm:cxn modelId="{3470D55F-57E9-4041-89E3-5991E6A837F1}" type="presParOf" srcId="{52B179D6-9CA1-4216-85FE-8399C1A5F475}" destId="{231A799E-09B6-427F-BF2C-148708415D0C}" srcOrd="1" destOrd="0" presId="urn:microsoft.com/office/officeart/2005/8/layout/chevron2"/>
    <dgm:cxn modelId="{A2791955-CE18-474A-8708-520C2F42527A}" type="presParOf" srcId="{A06E13BC-EFCC-4032-B7FD-C1885F18DBDC}" destId="{DAD62867-A74D-4E7E-9E8D-6785D2FC679F}" srcOrd="7" destOrd="0" presId="urn:microsoft.com/office/officeart/2005/8/layout/chevron2"/>
    <dgm:cxn modelId="{0B09F658-1828-4848-92A7-53827DEC82EC}" type="presParOf" srcId="{A06E13BC-EFCC-4032-B7FD-C1885F18DBDC}" destId="{4B01C266-9CD7-49BF-8757-A332110E9E1D}" srcOrd="8" destOrd="0" presId="urn:microsoft.com/office/officeart/2005/8/layout/chevron2"/>
    <dgm:cxn modelId="{01ECEDD5-460C-43BA-8F28-A6467D9ECE96}" type="presParOf" srcId="{4B01C266-9CD7-49BF-8757-A332110E9E1D}" destId="{E50CDD5C-06FE-4EE9-8133-3F3508CE16C8}" srcOrd="0" destOrd="0" presId="urn:microsoft.com/office/officeart/2005/8/layout/chevron2"/>
    <dgm:cxn modelId="{0ED6BEC4-DF7F-4FB6-AEB6-B4B0C6778D37}" type="presParOf" srcId="{4B01C266-9CD7-49BF-8757-A332110E9E1D}" destId="{CE51CB6C-5BE2-4D5D-9AF7-D46300938914}" srcOrd="1" destOrd="0" presId="urn:microsoft.com/office/officeart/2005/8/layout/chevron2"/>
    <dgm:cxn modelId="{42F1E406-A5F4-4068-A60D-64303CC920FC}" type="presParOf" srcId="{A06E13BC-EFCC-4032-B7FD-C1885F18DBDC}" destId="{EFABC8E6-EF37-46B6-8D37-7B78A35A72B0}" srcOrd="9" destOrd="0" presId="urn:microsoft.com/office/officeart/2005/8/layout/chevron2"/>
    <dgm:cxn modelId="{B9E12443-347F-45D2-AA4A-58A83F6C2319}" type="presParOf" srcId="{A06E13BC-EFCC-4032-B7FD-C1885F18DBDC}" destId="{00B3264C-4A3A-43E9-BA7F-49EA1F49087B}" srcOrd="10" destOrd="0" presId="urn:microsoft.com/office/officeart/2005/8/layout/chevron2"/>
    <dgm:cxn modelId="{0FB9CD0C-D55A-49A8-BDB5-4450297725BB}" type="presParOf" srcId="{00B3264C-4A3A-43E9-BA7F-49EA1F49087B}" destId="{7C4B7D3D-3D1C-443E-9C00-403D334E0329}" srcOrd="0" destOrd="0" presId="urn:microsoft.com/office/officeart/2005/8/layout/chevron2"/>
    <dgm:cxn modelId="{54954F4E-A9F8-4366-ADEF-673B21747E99}" type="presParOf" srcId="{00B3264C-4A3A-43E9-BA7F-49EA1F49087B}" destId="{8232D3E5-B407-4723-9ACF-478708F661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50C59-D1D1-4CF8-A5C8-BF6FE77EED9D}" type="datetimeFigureOut">
              <a:rPr lang="de-DE" smtClean="0"/>
              <a:t>28.08.2018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C6F4A-349B-444D-B35E-3481DBA21A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4454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AE89736C-33E1-4D73-8584-7092582AEF83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96925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DBEE7B1B-09E6-4939-A88C-22AA4308BEB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10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7963" y="879475"/>
            <a:ext cx="6203950" cy="4387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98" y="5558381"/>
            <a:ext cx="4851270" cy="526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7963" y="879475"/>
            <a:ext cx="6203950" cy="4387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98" y="5558381"/>
            <a:ext cx="4851270" cy="526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0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7963" y="879475"/>
            <a:ext cx="6203950" cy="4387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98" y="5558381"/>
            <a:ext cx="4851270" cy="526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66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666255" indent="-254249"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024654" indent="-203706"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435128" indent="-203706"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47134" indent="-203706"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8240" indent="-203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29347" indent="-203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170453" indent="-203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11560" indent="-20370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DBAD5F0-5F00-1D47-A99E-9C4520BD718B}" type="slidenum">
              <a:rPr lang="nl-NL" sz="1200">
                <a:solidFill>
                  <a:srgbClr val="000000"/>
                </a:solidFill>
              </a:rPr>
              <a:pPr/>
              <a:t>29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9763" y="700088"/>
            <a:ext cx="4951412" cy="3502025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5934" tIns="42967" rIns="85934" bIns="42967"/>
          <a:lstStyle/>
          <a:p>
            <a:endParaRPr lang="fr-FR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9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7963" y="879475"/>
            <a:ext cx="6203950" cy="4387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98" y="5558381"/>
            <a:ext cx="4851270" cy="526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4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7963" y="879475"/>
            <a:ext cx="6203950" cy="4387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98" y="5558381"/>
            <a:ext cx="4851270" cy="5260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4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815F-5BB4-4DEE-9CBE-D3C074ECFAAE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72373" y="2647254"/>
            <a:ext cx="3581400" cy="2587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468700" y="3130742"/>
            <a:ext cx="9756000" cy="725544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468700" y="5333682"/>
            <a:ext cx="2332038" cy="686117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468700" y="2911640"/>
            <a:ext cx="9782603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2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2 zu 1/2)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2052638"/>
            <a:ext cx="4752000" cy="49688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3947" y="2052638"/>
            <a:ext cx="4752000" cy="49771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A0C699E-1939-4641-9A4C-DC496E343FB9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4"/>
          </p:nvPr>
        </p:nvSpPr>
        <p:spPr>
          <a:xfrm>
            <a:off x="468700" y="1584000"/>
            <a:ext cx="4752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5"/>
          </p:nvPr>
        </p:nvSpPr>
        <p:spPr>
          <a:xfrm>
            <a:off x="5463947" y="1584000"/>
            <a:ext cx="4752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459947" y="1860550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5463947" y="1860550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82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8EC15D-491A-4641-932C-ACF65731AD40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459947" y="188244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10"/>
          <p:cNvSpPr>
            <a:spLocks noGrp="1"/>
          </p:cNvSpPr>
          <p:nvPr>
            <p:ph sz="quarter" idx="17"/>
          </p:nvPr>
        </p:nvSpPr>
        <p:spPr>
          <a:xfrm>
            <a:off x="5464800" y="2052000"/>
            <a:ext cx="4752000" cy="2088000"/>
          </a:xfrm>
        </p:spPr>
        <p:txBody>
          <a:bodyPr/>
          <a:lstStyle>
            <a:lvl1pPr marL="180975" indent="-180975" rtl="0">
              <a:buFont typeface="Wingdings" panose="05000000000000000000" pitchFamily="2" charset="2"/>
              <a:buChar char="§"/>
              <a:defRPr sz="1600"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5464800" y="188210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10"/>
          <p:cNvSpPr>
            <a:spLocks noGrp="1"/>
          </p:cNvSpPr>
          <p:nvPr>
            <p:ph sz="quarter" idx="18"/>
          </p:nvPr>
        </p:nvSpPr>
        <p:spPr>
          <a:xfrm>
            <a:off x="460800" y="1584000"/>
            <a:ext cx="4752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459947" y="471882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10"/>
          <p:cNvSpPr>
            <a:spLocks noGrp="1"/>
          </p:cNvSpPr>
          <p:nvPr>
            <p:ph sz="quarter" idx="19"/>
          </p:nvPr>
        </p:nvSpPr>
        <p:spPr>
          <a:xfrm>
            <a:off x="460800" y="4927696"/>
            <a:ext cx="4752000" cy="2088000"/>
          </a:xfrm>
        </p:spPr>
        <p:txBody>
          <a:bodyPr/>
          <a:lstStyle>
            <a:lvl1pPr marL="180975" indent="-180975" rtl="0">
              <a:buFont typeface="Wingdings" panose="05000000000000000000" pitchFamily="2" charset="2"/>
              <a:buChar char="§"/>
              <a:defRPr sz="1600" b="0"/>
            </a:lvl1pPr>
            <a:lvl2pPr marL="714375" indent="-217488">
              <a:buFont typeface="Wingdings" panose="05000000000000000000" pitchFamily="2" charset="2"/>
              <a:buChar char="§"/>
              <a:defRPr/>
            </a:lvl2pPr>
            <a:lvl3pPr marL="1244613" indent="-248923">
              <a:buFont typeface="Wingdings" panose="05000000000000000000" pitchFamily="2" charset="2"/>
              <a:buChar char="§"/>
              <a:defRPr/>
            </a:lvl3pPr>
            <a:lvl4pPr marL="1742458" indent="-248923">
              <a:buFont typeface="Wingdings" panose="05000000000000000000" pitchFamily="2" charset="2"/>
              <a:buChar char="§"/>
              <a:defRPr/>
            </a:lvl4pPr>
            <a:lvl5pPr marL="2240303" indent="-248923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5464800" y="471882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Inhaltsplatzhalter 10"/>
          <p:cNvSpPr>
            <a:spLocks noGrp="1"/>
          </p:cNvSpPr>
          <p:nvPr>
            <p:ph sz="quarter" idx="25"/>
          </p:nvPr>
        </p:nvSpPr>
        <p:spPr>
          <a:xfrm>
            <a:off x="5464800" y="4927696"/>
            <a:ext cx="4752000" cy="2088000"/>
          </a:xfrm>
        </p:spPr>
        <p:txBody>
          <a:bodyPr/>
          <a:lstStyle>
            <a:lvl1pPr marL="180975" indent="-180975" rtl="0">
              <a:buFont typeface="Wingdings" panose="05000000000000000000" pitchFamily="2" charset="2"/>
              <a:buChar char="§"/>
              <a:defRPr sz="1600"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sz="half" idx="26"/>
          </p:nvPr>
        </p:nvSpPr>
        <p:spPr>
          <a:xfrm>
            <a:off x="460800" y="4437489"/>
            <a:ext cx="4752000" cy="270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Inhaltsplatzhalter 3"/>
          <p:cNvSpPr>
            <a:spLocks noGrp="1"/>
          </p:cNvSpPr>
          <p:nvPr>
            <p:ph sz="half" idx="27"/>
          </p:nvPr>
        </p:nvSpPr>
        <p:spPr>
          <a:xfrm>
            <a:off x="5464800" y="1584000"/>
            <a:ext cx="4752000" cy="270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Inhaltsplatzhalter 2"/>
          <p:cNvSpPr>
            <a:spLocks noGrp="1"/>
          </p:cNvSpPr>
          <p:nvPr>
            <p:ph sz="half" idx="14"/>
          </p:nvPr>
        </p:nvSpPr>
        <p:spPr>
          <a:xfrm>
            <a:off x="459947" y="2050726"/>
            <a:ext cx="4752000" cy="208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8" name="Inhaltsplatzhalter 3"/>
          <p:cNvSpPr>
            <a:spLocks noGrp="1"/>
          </p:cNvSpPr>
          <p:nvPr>
            <p:ph sz="half" idx="28"/>
          </p:nvPr>
        </p:nvSpPr>
        <p:spPr>
          <a:xfrm>
            <a:off x="5464800" y="4437489"/>
            <a:ext cx="4752000" cy="270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425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alten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800" y="2052637"/>
            <a:ext cx="3096000" cy="49698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19947" y="2051681"/>
            <a:ext cx="3096000" cy="49698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BA67188-1008-4087-97E9-F8F2E51E705D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10"/>
          <p:cNvSpPr>
            <a:spLocks noGrp="1"/>
          </p:cNvSpPr>
          <p:nvPr>
            <p:ph sz="quarter" idx="16"/>
          </p:nvPr>
        </p:nvSpPr>
        <p:spPr>
          <a:xfrm>
            <a:off x="460800" y="1584000"/>
            <a:ext cx="3096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459947" y="1860550"/>
            <a:ext cx="309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10"/>
          <p:cNvSpPr>
            <a:spLocks noGrp="1"/>
          </p:cNvSpPr>
          <p:nvPr>
            <p:ph sz="quarter" idx="17"/>
          </p:nvPr>
        </p:nvSpPr>
        <p:spPr>
          <a:xfrm>
            <a:off x="7119947" y="1584000"/>
            <a:ext cx="3096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7113169" y="1859594"/>
            <a:ext cx="309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3"/>
          <p:cNvSpPr>
            <a:spLocks noGrp="1"/>
          </p:cNvSpPr>
          <p:nvPr>
            <p:ph sz="half" idx="20"/>
          </p:nvPr>
        </p:nvSpPr>
        <p:spPr>
          <a:xfrm>
            <a:off x="3789947" y="2051681"/>
            <a:ext cx="3096000" cy="49698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2" name="Inhaltsplatzhalter 10"/>
          <p:cNvSpPr>
            <a:spLocks noGrp="1"/>
          </p:cNvSpPr>
          <p:nvPr>
            <p:ph sz="quarter" idx="21"/>
          </p:nvPr>
        </p:nvSpPr>
        <p:spPr>
          <a:xfrm>
            <a:off x="3789947" y="1584000"/>
            <a:ext cx="3096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3" name="Gerader Verbinder 22"/>
          <p:cNvCxnSpPr/>
          <p:nvPr userDrawn="1"/>
        </p:nvCxnSpPr>
        <p:spPr>
          <a:xfrm>
            <a:off x="3783169" y="1859594"/>
            <a:ext cx="309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68700" y="7162028"/>
            <a:ext cx="2709429" cy="142424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79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800" y="2052637"/>
            <a:ext cx="2268000" cy="4968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C1F24B8-4965-4D19-AFC1-C9B0033CF5B6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10"/>
          <p:cNvSpPr>
            <a:spLocks noGrp="1"/>
          </p:cNvSpPr>
          <p:nvPr>
            <p:ph sz="quarter" idx="16"/>
          </p:nvPr>
        </p:nvSpPr>
        <p:spPr>
          <a:xfrm>
            <a:off x="460800" y="1584000"/>
            <a:ext cx="2268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459947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2"/>
          <p:cNvSpPr>
            <a:spLocks noGrp="1"/>
          </p:cNvSpPr>
          <p:nvPr>
            <p:ph sz="half" idx="17"/>
          </p:nvPr>
        </p:nvSpPr>
        <p:spPr>
          <a:xfrm>
            <a:off x="2973296" y="2052637"/>
            <a:ext cx="2268000" cy="4968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2" name="Inhaltsplatzhalter 10"/>
          <p:cNvSpPr>
            <a:spLocks noGrp="1"/>
          </p:cNvSpPr>
          <p:nvPr>
            <p:ph sz="quarter" idx="18"/>
          </p:nvPr>
        </p:nvSpPr>
        <p:spPr>
          <a:xfrm>
            <a:off x="2974794" y="1584000"/>
            <a:ext cx="2268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3" name="Gerader Verbinder 22"/>
          <p:cNvCxnSpPr/>
          <p:nvPr userDrawn="1"/>
        </p:nvCxnSpPr>
        <p:spPr>
          <a:xfrm>
            <a:off x="2968016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nhaltsplatzhalter 2"/>
          <p:cNvSpPr>
            <a:spLocks noGrp="1"/>
          </p:cNvSpPr>
          <p:nvPr>
            <p:ph sz="half" idx="19"/>
          </p:nvPr>
        </p:nvSpPr>
        <p:spPr>
          <a:xfrm>
            <a:off x="5467809" y="2052637"/>
            <a:ext cx="2268000" cy="4968875"/>
          </a:xfrm>
        </p:spPr>
        <p:txBody>
          <a:bodyPr>
            <a:normAutofit/>
          </a:bodyPr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5" name="Inhaltsplatzhalter 10"/>
          <p:cNvSpPr>
            <a:spLocks noGrp="1"/>
          </p:cNvSpPr>
          <p:nvPr>
            <p:ph sz="quarter" idx="20"/>
          </p:nvPr>
        </p:nvSpPr>
        <p:spPr>
          <a:xfrm>
            <a:off x="5469307" y="1584000"/>
            <a:ext cx="2268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6" name="Gerader Verbinder 25"/>
          <p:cNvCxnSpPr/>
          <p:nvPr userDrawn="1"/>
        </p:nvCxnSpPr>
        <p:spPr>
          <a:xfrm>
            <a:off x="5462529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nhaltsplatzhalter 2"/>
          <p:cNvSpPr>
            <a:spLocks noGrp="1"/>
          </p:cNvSpPr>
          <p:nvPr>
            <p:ph sz="half" idx="21"/>
          </p:nvPr>
        </p:nvSpPr>
        <p:spPr>
          <a:xfrm>
            <a:off x="7946449" y="2052637"/>
            <a:ext cx="2268000" cy="4968875"/>
          </a:xfrm>
        </p:spPr>
        <p:txBody>
          <a:bodyPr>
            <a:normAutofit/>
          </a:bodyPr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8" name="Inhaltsplatzhalter 10"/>
          <p:cNvSpPr>
            <a:spLocks noGrp="1"/>
          </p:cNvSpPr>
          <p:nvPr>
            <p:ph sz="quarter" idx="22"/>
          </p:nvPr>
        </p:nvSpPr>
        <p:spPr>
          <a:xfrm>
            <a:off x="7945200" y="1584000"/>
            <a:ext cx="2268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9" name="Gerader Verbinder 28"/>
          <p:cNvCxnSpPr/>
          <p:nvPr userDrawn="1"/>
        </p:nvCxnSpPr>
        <p:spPr>
          <a:xfrm>
            <a:off x="7941169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468700" y="7162028"/>
            <a:ext cx="2709429" cy="142424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00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FBAE4FE-4793-4751-B018-C8D5E464DC40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468700" y="7162028"/>
            <a:ext cx="2709429" cy="142424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49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55448" y="82296"/>
            <a:ext cx="10287000" cy="73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59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605-2E97-4314-BE22-3ABF37ED444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7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ED98-FFD0-4593-BAC8-9625D7E48B7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17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7C3-BFC1-4EA1-9050-66989F7DAE4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92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5AB5-DB17-4D16-B18B-B34E85CC199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5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Musterheadline zum Foliensatz, zweizeilig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9756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D8813FB-526F-4E01-A500-8F37F1D9B61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325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73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1CB5-802C-4C1C-A9F1-FC02660EA43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08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A745-C80D-48CF-B5D6-014209E50FB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13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E657-E0B3-4E82-A1D3-5B134EEF0CB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54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678D-894F-446C-B257-C75770D1B9F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63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2B2-0C9E-4A93-8B37-9E9E304EB87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31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FDB9-7D94-4A35-94EE-9DA8082E129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38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69DE-3211-4454-AE99-395435CFDF8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815F-5BB4-4DEE-9CBE-D3C074ECFAAE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72373" y="2647254"/>
            <a:ext cx="3581400" cy="2587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468700" y="3130742"/>
            <a:ext cx="9756000" cy="725544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468700" y="5333682"/>
            <a:ext cx="2332038" cy="686117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468700" y="2911640"/>
            <a:ext cx="9782603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503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Musterheadline zum Foliensatz, zweizeilig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9756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D8813FB-526F-4E01-A500-8F37F1D9B613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325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24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3 zu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Musterheadline zum Foliensatz, zweizeilig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3168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79947" y="1584325"/>
            <a:ext cx="6336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E88EBAE-8B85-43AB-BA48-56889DE685F9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 algn="r"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03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3 zu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Musterheadline zum Foliensatz, zweizeilig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3168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79947" y="1584325"/>
            <a:ext cx="6336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E88EBAE-8B85-43AB-BA48-56889DE685F9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DADFEA48-2D48-4EF5-B029-0B8993B9B72D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599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2/3 zu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47947" y="1584325"/>
            <a:ext cx="3168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947" y="1584325"/>
            <a:ext cx="6336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DE7FA29-02C3-4F51-920B-2E27EBBFBE14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33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2 zu 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4752000" cy="543718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3947" y="1584326"/>
            <a:ext cx="4752000" cy="54371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81E751-3FAF-4E15-A9E5-3B4C0F804E03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69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800" y="1584325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3610" y="1584325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0BBCDEF-F35F-4FC2-9546-D91E1E42039A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460800" y="4382900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5"/>
          </p:nvPr>
        </p:nvSpPr>
        <p:spPr>
          <a:xfrm>
            <a:off x="5463610" y="4384800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3"/>
          </p:nvPr>
        </p:nvSpPr>
        <p:spPr>
          <a:xfrm>
            <a:off x="450850" y="7112498"/>
            <a:ext cx="2710800" cy="180000"/>
          </a:xfrm>
        </p:spPr>
        <p:txBody>
          <a:bodyPr vert="horz" lIns="0" tIns="0" rIns="0" bIns="0" rtlCol="0" anchor="b">
            <a:noAutofit/>
          </a:bodyPr>
          <a:lstStyle>
            <a:lvl1pPr marL="182563" indent="-182563">
              <a:buNone/>
              <a:defRPr lang="de-DE" sz="800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/>
            <a:r>
              <a:rPr lang="en-US" smtClean="0"/>
              <a:t>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9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Musterheadline zum Foliensatz, zweizeilig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2052637"/>
            <a:ext cx="9756000" cy="4968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9162D90-1F6B-4254-BE4F-D088617AF241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325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Inhaltsplatzhalter 10"/>
          <p:cNvSpPr>
            <a:spLocks noGrp="1"/>
          </p:cNvSpPr>
          <p:nvPr>
            <p:ph sz="quarter" idx="15"/>
          </p:nvPr>
        </p:nvSpPr>
        <p:spPr>
          <a:xfrm>
            <a:off x="466725" y="1584000"/>
            <a:ext cx="9756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459947" y="1860550"/>
            <a:ext cx="9782603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10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3 zu 2/3)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Musterheadline zum Foliensatz, zweizeilig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2052111"/>
            <a:ext cx="3168000" cy="493288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79947" y="2052638"/>
            <a:ext cx="6336000" cy="49384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D5B14A-97AD-44C3-9036-35370D21A3B0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 algn="r"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Inhaltsplatzhalter 10"/>
          <p:cNvSpPr>
            <a:spLocks noGrp="1"/>
          </p:cNvSpPr>
          <p:nvPr>
            <p:ph sz="quarter" idx="15"/>
          </p:nvPr>
        </p:nvSpPr>
        <p:spPr>
          <a:xfrm>
            <a:off x="466725" y="1584000"/>
            <a:ext cx="3161222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6"/>
          </p:nvPr>
        </p:nvSpPr>
        <p:spPr>
          <a:xfrm>
            <a:off x="3879947" y="1584000"/>
            <a:ext cx="6336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459947" y="1860550"/>
            <a:ext cx="31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3879947" y="1860550"/>
            <a:ext cx="633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38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2/3 zu 1/3)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52400" y="2052638"/>
            <a:ext cx="3168000" cy="49421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947" y="2052638"/>
            <a:ext cx="6336000" cy="49421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EA4B02-D7BA-4E20-B97F-A41FEFFD8D0A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Inhaltsplatzhalter 10"/>
          <p:cNvSpPr>
            <a:spLocks noGrp="1"/>
          </p:cNvSpPr>
          <p:nvPr>
            <p:ph sz="quarter" idx="15"/>
          </p:nvPr>
        </p:nvSpPr>
        <p:spPr>
          <a:xfrm>
            <a:off x="468700" y="1584000"/>
            <a:ext cx="631815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6"/>
          </p:nvPr>
        </p:nvSpPr>
        <p:spPr>
          <a:xfrm>
            <a:off x="7053689" y="1584325"/>
            <a:ext cx="3168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7074550" y="1855788"/>
            <a:ext cx="31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450850" y="1855788"/>
            <a:ext cx="633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2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2 zu 1/2)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2052638"/>
            <a:ext cx="4752000" cy="49688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3947" y="2052638"/>
            <a:ext cx="4752000" cy="49771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A0C699E-1939-4641-9A4C-DC496E343FB9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Inhaltsplatzhalter 10"/>
          <p:cNvSpPr>
            <a:spLocks noGrp="1"/>
          </p:cNvSpPr>
          <p:nvPr>
            <p:ph sz="quarter" idx="14"/>
          </p:nvPr>
        </p:nvSpPr>
        <p:spPr>
          <a:xfrm>
            <a:off x="468700" y="1584000"/>
            <a:ext cx="4752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5"/>
          </p:nvPr>
        </p:nvSpPr>
        <p:spPr>
          <a:xfrm>
            <a:off x="5463947" y="1584000"/>
            <a:ext cx="4752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459947" y="1860550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5463947" y="1860550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47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8EC15D-491A-4641-932C-ACF65731AD40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459947" y="188244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10"/>
          <p:cNvSpPr>
            <a:spLocks noGrp="1"/>
          </p:cNvSpPr>
          <p:nvPr>
            <p:ph sz="quarter" idx="17"/>
          </p:nvPr>
        </p:nvSpPr>
        <p:spPr>
          <a:xfrm>
            <a:off x="5464800" y="2052000"/>
            <a:ext cx="4752000" cy="2088000"/>
          </a:xfrm>
        </p:spPr>
        <p:txBody>
          <a:bodyPr/>
          <a:lstStyle>
            <a:lvl1pPr marL="180975" indent="-180975" rtl="0">
              <a:buFont typeface="Wingdings" panose="05000000000000000000" pitchFamily="2" charset="2"/>
              <a:buChar char="§"/>
              <a:defRPr sz="1600" b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5464800" y="188210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10"/>
          <p:cNvSpPr>
            <a:spLocks noGrp="1"/>
          </p:cNvSpPr>
          <p:nvPr>
            <p:ph sz="quarter" idx="18"/>
          </p:nvPr>
        </p:nvSpPr>
        <p:spPr>
          <a:xfrm>
            <a:off x="460800" y="1584000"/>
            <a:ext cx="4752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459947" y="471882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10"/>
          <p:cNvSpPr>
            <a:spLocks noGrp="1"/>
          </p:cNvSpPr>
          <p:nvPr>
            <p:ph sz="quarter" idx="19"/>
          </p:nvPr>
        </p:nvSpPr>
        <p:spPr>
          <a:xfrm>
            <a:off x="460800" y="4927696"/>
            <a:ext cx="4752000" cy="2088000"/>
          </a:xfrm>
        </p:spPr>
        <p:txBody>
          <a:bodyPr/>
          <a:lstStyle>
            <a:lvl1pPr marL="180975" indent="-180975" rtl="0">
              <a:buFont typeface="Wingdings" panose="05000000000000000000" pitchFamily="2" charset="2"/>
              <a:buChar char="§"/>
              <a:defRPr sz="1600" b="0"/>
            </a:lvl1pPr>
            <a:lvl2pPr marL="714375" indent="-217488">
              <a:buFont typeface="Wingdings" panose="05000000000000000000" pitchFamily="2" charset="2"/>
              <a:buChar char="§"/>
              <a:defRPr/>
            </a:lvl2pPr>
            <a:lvl3pPr marL="1244613" indent="-248923">
              <a:buFont typeface="Wingdings" panose="05000000000000000000" pitchFamily="2" charset="2"/>
              <a:buChar char="§"/>
              <a:defRPr/>
            </a:lvl3pPr>
            <a:lvl4pPr marL="1742458" indent="-248923">
              <a:buFont typeface="Wingdings" panose="05000000000000000000" pitchFamily="2" charset="2"/>
              <a:buChar char="§"/>
              <a:defRPr/>
            </a:lvl4pPr>
            <a:lvl5pPr marL="2240303" indent="-248923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5464800" y="471882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Inhaltsplatzhalter 10"/>
          <p:cNvSpPr>
            <a:spLocks noGrp="1"/>
          </p:cNvSpPr>
          <p:nvPr>
            <p:ph sz="quarter" idx="25"/>
          </p:nvPr>
        </p:nvSpPr>
        <p:spPr>
          <a:xfrm>
            <a:off x="5464800" y="4927696"/>
            <a:ext cx="4752000" cy="2088000"/>
          </a:xfrm>
        </p:spPr>
        <p:txBody>
          <a:bodyPr/>
          <a:lstStyle>
            <a:lvl1pPr marL="180975" indent="-180975" rtl="0">
              <a:buFont typeface="Wingdings" panose="05000000000000000000" pitchFamily="2" charset="2"/>
              <a:buChar char="§"/>
              <a:defRPr sz="1600" b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sz="half" idx="26"/>
          </p:nvPr>
        </p:nvSpPr>
        <p:spPr>
          <a:xfrm>
            <a:off x="460800" y="4437489"/>
            <a:ext cx="4752000" cy="270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Inhaltsplatzhalter 3"/>
          <p:cNvSpPr>
            <a:spLocks noGrp="1"/>
          </p:cNvSpPr>
          <p:nvPr>
            <p:ph sz="half" idx="27"/>
          </p:nvPr>
        </p:nvSpPr>
        <p:spPr>
          <a:xfrm>
            <a:off x="5464800" y="1584000"/>
            <a:ext cx="4752000" cy="270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Inhaltsplatzhalter 2"/>
          <p:cNvSpPr>
            <a:spLocks noGrp="1"/>
          </p:cNvSpPr>
          <p:nvPr>
            <p:ph sz="half" idx="14"/>
          </p:nvPr>
        </p:nvSpPr>
        <p:spPr>
          <a:xfrm>
            <a:off x="459947" y="2050726"/>
            <a:ext cx="4752000" cy="208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8" name="Inhaltsplatzhalter 3"/>
          <p:cNvSpPr>
            <a:spLocks noGrp="1"/>
          </p:cNvSpPr>
          <p:nvPr>
            <p:ph sz="half" idx="28"/>
          </p:nvPr>
        </p:nvSpPr>
        <p:spPr>
          <a:xfrm>
            <a:off x="5464800" y="4437489"/>
            <a:ext cx="4752000" cy="270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560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alten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800" y="2052637"/>
            <a:ext cx="3096000" cy="49698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19947" y="2051681"/>
            <a:ext cx="3096000" cy="49698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BA67188-1008-4087-97E9-F8F2E51E705D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6"/>
          </p:nvPr>
        </p:nvSpPr>
        <p:spPr>
          <a:xfrm>
            <a:off x="460800" y="1584000"/>
            <a:ext cx="3096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459947" y="1860550"/>
            <a:ext cx="309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10"/>
          <p:cNvSpPr>
            <a:spLocks noGrp="1"/>
          </p:cNvSpPr>
          <p:nvPr>
            <p:ph sz="quarter" idx="17"/>
          </p:nvPr>
        </p:nvSpPr>
        <p:spPr>
          <a:xfrm>
            <a:off x="7119947" y="1584000"/>
            <a:ext cx="3096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7113169" y="1859594"/>
            <a:ext cx="309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3"/>
          <p:cNvSpPr>
            <a:spLocks noGrp="1"/>
          </p:cNvSpPr>
          <p:nvPr>
            <p:ph sz="half" idx="20"/>
          </p:nvPr>
        </p:nvSpPr>
        <p:spPr>
          <a:xfrm>
            <a:off x="3789947" y="2051681"/>
            <a:ext cx="3096000" cy="49698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10"/>
          <p:cNvSpPr>
            <a:spLocks noGrp="1"/>
          </p:cNvSpPr>
          <p:nvPr>
            <p:ph sz="quarter" idx="21"/>
          </p:nvPr>
        </p:nvSpPr>
        <p:spPr>
          <a:xfrm>
            <a:off x="3789947" y="1584000"/>
            <a:ext cx="3096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3" name="Gerader Verbinder 22"/>
          <p:cNvCxnSpPr/>
          <p:nvPr userDrawn="1"/>
        </p:nvCxnSpPr>
        <p:spPr>
          <a:xfrm>
            <a:off x="3783169" y="1859594"/>
            <a:ext cx="309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68700" y="7162028"/>
            <a:ext cx="2709429" cy="142424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14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800" y="2052637"/>
            <a:ext cx="2268000" cy="4968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C1F24B8-4965-4D19-AFC1-C9B0033CF5B6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6"/>
          </p:nvPr>
        </p:nvSpPr>
        <p:spPr>
          <a:xfrm>
            <a:off x="460800" y="1584000"/>
            <a:ext cx="2268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459947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2"/>
          <p:cNvSpPr>
            <a:spLocks noGrp="1"/>
          </p:cNvSpPr>
          <p:nvPr>
            <p:ph sz="half" idx="17"/>
          </p:nvPr>
        </p:nvSpPr>
        <p:spPr>
          <a:xfrm>
            <a:off x="2973296" y="2052637"/>
            <a:ext cx="2268000" cy="4968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10"/>
          <p:cNvSpPr>
            <a:spLocks noGrp="1"/>
          </p:cNvSpPr>
          <p:nvPr>
            <p:ph sz="quarter" idx="18"/>
          </p:nvPr>
        </p:nvSpPr>
        <p:spPr>
          <a:xfrm>
            <a:off x="2974794" y="1584000"/>
            <a:ext cx="2268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3" name="Gerader Verbinder 22"/>
          <p:cNvCxnSpPr/>
          <p:nvPr userDrawn="1"/>
        </p:nvCxnSpPr>
        <p:spPr>
          <a:xfrm>
            <a:off x="2968016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nhaltsplatzhalter 2"/>
          <p:cNvSpPr>
            <a:spLocks noGrp="1"/>
          </p:cNvSpPr>
          <p:nvPr>
            <p:ph sz="half" idx="19"/>
          </p:nvPr>
        </p:nvSpPr>
        <p:spPr>
          <a:xfrm>
            <a:off x="5467809" y="2052637"/>
            <a:ext cx="2268000" cy="4968875"/>
          </a:xfrm>
        </p:spPr>
        <p:txBody>
          <a:bodyPr>
            <a:normAutofit/>
          </a:bodyPr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5" name="Inhaltsplatzhalter 10"/>
          <p:cNvSpPr>
            <a:spLocks noGrp="1"/>
          </p:cNvSpPr>
          <p:nvPr>
            <p:ph sz="quarter" idx="20"/>
          </p:nvPr>
        </p:nvSpPr>
        <p:spPr>
          <a:xfrm>
            <a:off x="5469307" y="1584000"/>
            <a:ext cx="2268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6" name="Gerader Verbinder 25"/>
          <p:cNvCxnSpPr/>
          <p:nvPr userDrawn="1"/>
        </p:nvCxnSpPr>
        <p:spPr>
          <a:xfrm>
            <a:off x="5462529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nhaltsplatzhalter 2"/>
          <p:cNvSpPr>
            <a:spLocks noGrp="1"/>
          </p:cNvSpPr>
          <p:nvPr>
            <p:ph sz="half" idx="21"/>
          </p:nvPr>
        </p:nvSpPr>
        <p:spPr>
          <a:xfrm>
            <a:off x="7946449" y="2052637"/>
            <a:ext cx="2268000" cy="4968875"/>
          </a:xfrm>
        </p:spPr>
        <p:txBody>
          <a:bodyPr>
            <a:normAutofit/>
          </a:bodyPr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8" name="Inhaltsplatzhalter 10"/>
          <p:cNvSpPr>
            <a:spLocks noGrp="1"/>
          </p:cNvSpPr>
          <p:nvPr>
            <p:ph sz="quarter" idx="22"/>
          </p:nvPr>
        </p:nvSpPr>
        <p:spPr>
          <a:xfrm>
            <a:off x="7945200" y="1584000"/>
            <a:ext cx="2268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9" name="Gerader Verbinder 28"/>
          <p:cNvCxnSpPr/>
          <p:nvPr userDrawn="1"/>
        </p:nvCxnSpPr>
        <p:spPr>
          <a:xfrm>
            <a:off x="7941169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468700" y="7162028"/>
            <a:ext cx="2709429" cy="142424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2/3 zu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47947" y="1584325"/>
            <a:ext cx="3168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947" y="1584325"/>
            <a:ext cx="6336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DE7FA29-02C3-4F51-920B-2E27EBBFBE14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134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FBAE4FE-4793-4751-B018-C8D5E464DC40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468700" y="7162028"/>
            <a:ext cx="2709429" cy="142424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2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55448" y="82296"/>
            <a:ext cx="10287000" cy="73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7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ED98-FFD0-4593-BAC8-9625D7E48B7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6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2 zu 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4752000" cy="543718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3947" y="1584326"/>
            <a:ext cx="4752000" cy="54371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81E751-3FAF-4E15-A9E5-3B4C0F804E0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69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800" y="1584325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3610" y="1584325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0BBCDEF-F35F-4FC2-9546-D91E1E42039A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460800" y="4382900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5"/>
          </p:nvPr>
        </p:nvSpPr>
        <p:spPr>
          <a:xfrm>
            <a:off x="5463610" y="4384800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3"/>
          </p:nvPr>
        </p:nvSpPr>
        <p:spPr>
          <a:xfrm>
            <a:off x="450850" y="7112498"/>
            <a:ext cx="2710800" cy="180000"/>
          </a:xfrm>
        </p:spPr>
        <p:txBody>
          <a:bodyPr vert="horz" lIns="0" tIns="0" rIns="0" bIns="0" rtlCol="0" anchor="b">
            <a:noAutofit/>
          </a:bodyPr>
          <a:lstStyle>
            <a:lvl1pPr marL="182563" indent="-182563">
              <a:buNone/>
              <a:defRPr lang="de-DE" sz="800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/>
            <a:r>
              <a:rPr lang="en-US"/>
              <a:t>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99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Musterheadline zum Foliensatz, zweizeilig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2052637"/>
            <a:ext cx="9756000" cy="4968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9162D90-1F6B-4254-BE4F-D088617AF241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325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5"/>
          </p:nvPr>
        </p:nvSpPr>
        <p:spPr>
          <a:xfrm>
            <a:off x="466725" y="1584000"/>
            <a:ext cx="9756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459947" y="1860550"/>
            <a:ext cx="9782603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19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3 zu 2/3)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Musterheadline zum Foliensatz, zweizeilig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2052111"/>
            <a:ext cx="3168000" cy="493288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79947" y="2052638"/>
            <a:ext cx="6336000" cy="49384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D5B14A-97AD-44C3-9036-35370D21A3B0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DADFEA48-2D48-4EF5-B029-0B8993B9B72D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5"/>
          </p:nvPr>
        </p:nvSpPr>
        <p:spPr>
          <a:xfrm>
            <a:off x="466725" y="1584000"/>
            <a:ext cx="3161222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6"/>
          </p:nvPr>
        </p:nvSpPr>
        <p:spPr>
          <a:xfrm>
            <a:off x="3879947" y="1584000"/>
            <a:ext cx="6336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459947" y="1860550"/>
            <a:ext cx="31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3879947" y="1860550"/>
            <a:ext cx="633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7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2/3 zu 1/3)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52400" y="2052638"/>
            <a:ext cx="3168000" cy="49421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947" y="2052638"/>
            <a:ext cx="6336000" cy="49421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EA4B02-D7BA-4E20-B97F-A41FEFFD8D0A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5"/>
          </p:nvPr>
        </p:nvSpPr>
        <p:spPr>
          <a:xfrm>
            <a:off x="468700" y="1584000"/>
            <a:ext cx="631815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6"/>
          </p:nvPr>
        </p:nvSpPr>
        <p:spPr>
          <a:xfrm>
            <a:off x="7053689" y="1584325"/>
            <a:ext cx="3168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7074550" y="1855788"/>
            <a:ext cx="31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450850" y="1855788"/>
            <a:ext cx="633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13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9947" y="603508"/>
            <a:ext cx="9756000" cy="6769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800" y="1598400"/>
            <a:ext cx="9756000" cy="54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80208" y="7112498"/>
            <a:ext cx="54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981C9D-0EA1-4869-B366-2EF237A563D7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34409" y="7112498"/>
            <a:ext cx="4248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NewViessmannBox2"/>
          <p:cNvSpPr txBox="1"/>
          <p:nvPr userDrawn="1"/>
        </p:nvSpPr>
        <p:spPr>
          <a:xfrm>
            <a:off x="8191500" y="7112498"/>
            <a:ext cx="972000" cy="180000"/>
          </a:xfrm>
          <a:prstGeom prst="rect">
            <a:avLst/>
          </a:prstGeom>
          <a:noFill/>
        </p:spPr>
        <p:txBody>
          <a:bodyPr vert="horz" lIns="0" tIns="0" rIns="0" bIns="0" rtlCol="0" anchor="b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© Viessmann Group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 rot="5400000">
            <a:off x="9432863" y="-309839"/>
            <a:ext cx="309009" cy="12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2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3" r:id="rId2"/>
    <p:sldLayoutId id="2147483725" r:id="rId3"/>
    <p:sldLayoutId id="2147483726" r:id="rId4"/>
    <p:sldLayoutId id="2147483727" r:id="rId5"/>
    <p:sldLayoutId id="2147483728" r:id="rId6"/>
    <p:sldLayoutId id="2147483716" r:id="rId7"/>
    <p:sldLayoutId id="2147483704" r:id="rId8"/>
    <p:sldLayoutId id="2147483705" r:id="rId9"/>
    <p:sldLayoutId id="2147483706" r:id="rId10"/>
    <p:sldLayoutId id="2147483707" r:id="rId11"/>
    <p:sldLayoutId id="2147483721" r:id="rId12"/>
    <p:sldLayoutId id="2147483720" r:id="rId13"/>
    <p:sldLayoutId id="2147483724" r:id="rId14"/>
    <p:sldLayoutId id="2147483722" r:id="rId15"/>
  </p:sldLayoutIdLst>
  <p:hf hdr="0"/>
  <p:txStyles>
    <p:titleStyle>
      <a:lvl1pPr algn="l" defTabSz="995690" rtl="0" eaLnBrk="1" latinLnBrk="0" hangingPunct="1">
        <a:spcBef>
          <a:spcPct val="0"/>
        </a:spcBef>
        <a:buNone/>
        <a:defRPr sz="2200" b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563" indent="-18256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4375" indent="-217488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452" userDrawn="1">
          <p15:clr>
            <a:srgbClr val="F26B43"/>
          </p15:clr>
        </p15:guide>
        <p15:guide id="3" pos="2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4063"/>
            <a:fld id="{0C43B70E-2691-4BE7-B2C0-0759120B323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504063"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4063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4063"/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504063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ctr" defTabSz="504063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47" indent="-378047" algn="l" defTabSz="504063" rtl="0" eaLnBrk="1" latinLnBrk="0" hangingPunct="1">
        <a:spcBef>
          <a:spcPct val="20000"/>
        </a:spcBef>
        <a:buFont typeface="Arial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19102" indent="-315039" algn="l" defTabSz="504063" rtl="0" eaLnBrk="1" latinLnBrk="0" hangingPunct="1">
        <a:spcBef>
          <a:spcPct val="20000"/>
        </a:spcBef>
        <a:buFont typeface="Arial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504063" rtl="0" eaLnBrk="1" latinLnBrk="0" hangingPunct="1">
        <a:spcBef>
          <a:spcPct val="20000"/>
        </a:spcBef>
        <a:buFont typeface="Arial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504063" rtl="0" eaLnBrk="1" latinLnBrk="0" hangingPunct="1">
        <a:spcBef>
          <a:spcPct val="20000"/>
        </a:spcBef>
        <a:buFont typeface="Arial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504063" rtl="0" eaLnBrk="1" latinLnBrk="0" hangingPunct="1">
        <a:spcBef>
          <a:spcPct val="20000"/>
        </a:spcBef>
        <a:buFont typeface="Arial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504063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504063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504063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504063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9947" y="603508"/>
            <a:ext cx="9756000" cy="6769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800" y="1598400"/>
            <a:ext cx="9756000" cy="54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80208" y="7112498"/>
            <a:ext cx="54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981C9D-0EA1-4869-B366-2EF237A563D7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34409" y="7112498"/>
            <a:ext cx="4248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NewViessmannBox2"/>
          <p:cNvSpPr txBox="1"/>
          <p:nvPr userDrawn="1"/>
        </p:nvSpPr>
        <p:spPr>
          <a:xfrm>
            <a:off x="8191500" y="7112498"/>
            <a:ext cx="972000" cy="180000"/>
          </a:xfrm>
          <a:prstGeom prst="rect">
            <a:avLst/>
          </a:prstGeom>
          <a:noFill/>
        </p:spPr>
        <p:txBody>
          <a:bodyPr vert="horz" lIns="0" tIns="0" rIns="0" bIns="0" rtlCol="0" anchor="b">
            <a:spAutoFit/>
          </a:bodyPr>
          <a:lstStyle/>
          <a:p>
            <a:r>
              <a:rPr lang="de-DE" sz="800" dirty="0" smtClean="0">
                <a:solidFill>
                  <a:srgbClr val="FFFFFF">
                    <a:lumMod val="50000"/>
                  </a:srgbClr>
                </a:solidFill>
              </a:rPr>
              <a:t>© Viessmann Group</a:t>
            </a:r>
            <a:endParaRPr lang="de-DE" sz="8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 rot="5400000">
            <a:off x="9432863" y="-309839"/>
            <a:ext cx="309009" cy="12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95690" rtl="0" eaLnBrk="1" latinLnBrk="0" hangingPunct="1">
        <a:spcBef>
          <a:spcPct val="0"/>
        </a:spcBef>
        <a:buNone/>
        <a:defRPr sz="2200" b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563" indent="-18256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4375" indent="-217488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452">
          <p15:clr>
            <a:srgbClr val="F26B43"/>
          </p15:clr>
        </p15:guide>
        <p15:guide id="2" pos="2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1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27833" y="1394584"/>
            <a:ext cx="5807947" cy="258762"/>
          </a:xfrm>
        </p:spPr>
        <p:txBody>
          <a:bodyPr/>
          <a:lstStyle/>
          <a:p>
            <a:r>
              <a:rPr lang="de-DE" sz="4000" b="1" dirty="0" err="1" smtClean="0">
                <a:solidFill>
                  <a:srgbClr val="FF0000"/>
                </a:solidFill>
              </a:rPr>
              <a:t>Inspiring</a:t>
            </a:r>
            <a:r>
              <a:rPr lang="de-DE" sz="4000" b="1" dirty="0" smtClean="0">
                <a:solidFill>
                  <a:srgbClr val="FF0000"/>
                </a:solidFill>
              </a:rPr>
              <a:t> Ownership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Sessions de Feedback</a:t>
            </a:r>
          </a:p>
          <a:p>
            <a:r>
              <a:rPr lang="de-DE" dirty="0" smtClean="0"/>
              <a:t>Manager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0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>
                <a:solidFill>
                  <a:schemeClr val="bg1"/>
                </a:solidFill>
              </a:rPr>
              <a:t>RESPONSABILITE</a:t>
            </a:r>
            <a:endParaRPr lang="nl-NL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b="1" dirty="0" smtClean="0">
                <a:solidFill>
                  <a:srgbClr val="FF0000"/>
                </a:solidFill>
              </a:rPr>
              <a:t>DURABILITE</a:t>
            </a:r>
            <a:endParaRPr lang="nl-NL" dirty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r>
              <a:rPr lang="fr-BE" sz="3600" dirty="0"/>
              <a:t>J’agis en veillant à l’efficacité des ressources, à l’écologie et aux compétences sociales.</a:t>
            </a:r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nl-NL" smtClean="0"/>
              <a:t>28-8-2018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company </a:t>
            </a:r>
            <a:r>
              <a:rPr lang="nl-NL" dirty="0" err="1"/>
              <a:t>values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11174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>
                <a:solidFill>
                  <a:schemeClr val="bg1"/>
                </a:solidFill>
              </a:rPr>
              <a:t>ESPRIT D’EQUIPE</a:t>
            </a:r>
            <a:endParaRPr lang="nl-NL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4400" b="1" dirty="0" smtClean="0">
                <a:solidFill>
                  <a:srgbClr val="FF0000"/>
                </a:solidFill>
              </a:rPr>
              <a:t>EQUITE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fr-BE" sz="4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BE" sz="4800" dirty="0" smtClean="0">
                <a:solidFill>
                  <a:schemeClr val="bg1"/>
                </a:solidFill>
              </a:rPr>
              <a:t>Je </a:t>
            </a:r>
            <a:r>
              <a:rPr lang="fr-BE" sz="4800" dirty="0">
                <a:solidFill>
                  <a:schemeClr val="bg1"/>
                </a:solidFill>
              </a:rPr>
              <a:t>montre ma reconnaissance et mon respect.</a:t>
            </a:r>
          </a:p>
          <a:p>
            <a:pPr marL="0" indent="0">
              <a:buNone/>
            </a:pP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nl-NL" smtClean="0"/>
              <a:t>28-8-2018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company </a:t>
            </a:r>
            <a:r>
              <a:rPr lang="nl-NL" dirty="0" err="1"/>
              <a:t>values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40033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/>
              <a:t>ESPRIT D’EQUIPE</a:t>
            </a:r>
            <a:endParaRPr lang="nl-N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4400" b="1" dirty="0" smtClean="0">
                <a:solidFill>
                  <a:srgbClr val="FF0000"/>
                </a:solidFill>
              </a:rPr>
              <a:t>TRANSPARENCE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fr-BE" sz="3600" dirty="0"/>
              <a:t>Je partage les décisions et les informations importantes pour notre réussite commune.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nl-NL" smtClean="0"/>
              <a:t>28-8-2018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company </a:t>
            </a:r>
            <a:r>
              <a:rPr lang="nl-NL" dirty="0" err="1"/>
              <a:t>values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42756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>
                <a:solidFill>
                  <a:schemeClr val="bg1"/>
                </a:solidFill>
              </a:rPr>
              <a:t>ESPRIT D’EQUIPE</a:t>
            </a:r>
            <a:endParaRPr lang="nl-NL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b="1" dirty="0" smtClean="0">
                <a:solidFill>
                  <a:srgbClr val="FF0000"/>
                </a:solidFill>
              </a:rPr>
              <a:t>AGILITE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fr-BE" sz="4400" dirty="0" smtClean="0">
                <a:solidFill>
                  <a:schemeClr val="bg1"/>
                </a:solidFill>
              </a:rPr>
              <a:t>J’agis </a:t>
            </a:r>
            <a:r>
              <a:rPr lang="fr-BE" sz="4400" dirty="0">
                <a:solidFill>
                  <a:schemeClr val="bg1"/>
                </a:solidFill>
              </a:rPr>
              <a:t>av</a:t>
            </a:r>
            <a:r>
              <a:rPr lang="fr-BE" sz="4400" dirty="0"/>
              <a:t>ec rapidité et flexibilité et je </a:t>
            </a:r>
            <a:r>
              <a:rPr lang="fr-BE" sz="4400" dirty="0">
                <a:solidFill>
                  <a:schemeClr val="bg1"/>
                </a:solidFill>
              </a:rPr>
              <a:t>me</a:t>
            </a:r>
            <a:r>
              <a:rPr lang="fr-BE" sz="4400" dirty="0"/>
              <a:t> </a:t>
            </a:r>
            <a:r>
              <a:rPr lang="fr-BE" sz="4400" dirty="0">
                <a:solidFill>
                  <a:schemeClr val="bg1"/>
                </a:solidFill>
              </a:rPr>
              <a:t>conc</a:t>
            </a:r>
            <a:r>
              <a:rPr lang="fr-BE" sz="4400" dirty="0"/>
              <a:t>entre sur </a:t>
            </a:r>
            <a:r>
              <a:rPr lang="fr-BE" sz="4400" dirty="0">
                <a:solidFill>
                  <a:schemeClr val="bg1"/>
                </a:solidFill>
              </a:rPr>
              <a:t>les</a:t>
            </a:r>
            <a:r>
              <a:rPr lang="fr-BE" sz="4400" dirty="0"/>
              <a:t> solutions.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nl-NL" smtClean="0"/>
              <a:t>28-8-2018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company </a:t>
            </a:r>
            <a:r>
              <a:rPr lang="nl-NL" dirty="0" err="1"/>
              <a:t>values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11748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/>
              <a:t>ESPRIT D’ENTREPRISE</a:t>
            </a:r>
            <a:endParaRPr lang="nl-N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b="1" dirty="0" smtClean="0">
                <a:solidFill>
                  <a:srgbClr val="FF0000"/>
                </a:solidFill>
              </a:rPr>
              <a:t>ACCENT SUR LE CLIENT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fr-BE" sz="3600" dirty="0"/>
              <a:t>J’identifie les besoins des clients et des utilisateurs et propose des solutions.</a:t>
            </a:r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nl-NL" smtClean="0"/>
              <a:t>28-8-2018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company </a:t>
            </a:r>
            <a:r>
              <a:rPr lang="nl-NL" dirty="0" err="1"/>
              <a:t>values</a:t>
            </a:r>
            <a:r>
              <a:rPr lang="nl-NL" dirty="0"/>
              <a:t> 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7545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/>
              <a:t>ESPRIT D’ENTREPRISE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4400" b="1" dirty="0" smtClean="0">
                <a:solidFill>
                  <a:srgbClr val="FF0000"/>
                </a:solidFill>
              </a:rPr>
              <a:t>INNOVATION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fr-BE" sz="3600" dirty="0" smtClean="0"/>
              <a:t>Je </a:t>
            </a:r>
            <a:r>
              <a:rPr lang="fr-BE" sz="3600" dirty="0"/>
              <a:t>vais de l’avant et crée un lieu d’échange pour les idées qui contribueront au succès de demain.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company </a:t>
            </a:r>
            <a:r>
              <a:rPr lang="nl-NL" dirty="0" err="1"/>
              <a:t>values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/>
              <a:t>Rut | versie 09.03.2017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42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/>
              <a:t>ESPRIT D’ENTREPRISE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b="1" dirty="0" err="1">
                <a:solidFill>
                  <a:srgbClr val="FF0000"/>
                </a:solidFill>
              </a:rPr>
              <a:t>V</a:t>
            </a:r>
            <a:r>
              <a:rPr lang="nl-NL" sz="4400" b="1" baseline="30000" dirty="0" err="1">
                <a:solidFill>
                  <a:srgbClr val="FF0000"/>
                </a:solidFill>
              </a:rPr>
              <a:t>x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r>
              <a:rPr lang="fr-BE" sz="3200" dirty="0" smtClean="0"/>
              <a:t>J’utilise </a:t>
            </a:r>
            <a:r>
              <a:rPr lang="fr-BE" sz="3200" dirty="0"/>
              <a:t>des technologies d’avenir et une large base de données permettant de développer nos processus et nos modèles commerciaux.</a:t>
            </a: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company </a:t>
            </a:r>
            <a:r>
              <a:rPr lang="nl-NL" dirty="0" err="1"/>
              <a:t>values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06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/>
              <a:t>PLAN D’AFFAIRES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3600000" indent="-342900">
              <a:buFont typeface="+mj-lt"/>
              <a:buAutoNum type="arabicPeriod"/>
            </a:pPr>
            <a:r>
              <a:rPr lang="nl-NL" sz="2800" dirty="0" err="1" smtClean="0"/>
              <a:t>Augmentation</a:t>
            </a:r>
            <a:r>
              <a:rPr lang="nl-NL" sz="2800" dirty="0" smtClean="0"/>
              <a:t> des </a:t>
            </a:r>
            <a:r>
              <a:rPr lang="nl-NL" sz="2800" dirty="0" err="1" smtClean="0"/>
              <a:t>parts</a:t>
            </a:r>
            <a:r>
              <a:rPr lang="nl-NL" sz="2800" dirty="0" smtClean="0"/>
              <a:t> de march</a:t>
            </a:r>
            <a:r>
              <a:rPr lang="nl-NL" sz="2800" dirty="0"/>
              <a:t>é</a:t>
            </a:r>
            <a:r>
              <a:rPr lang="nl-NL" sz="2800" dirty="0" smtClean="0"/>
              <a:t> </a:t>
            </a:r>
            <a:r>
              <a:rPr lang="nl-NL" sz="2800" dirty="0" err="1" smtClean="0"/>
              <a:t>Vitodens</a:t>
            </a:r>
            <a:r>
              <a:rPr lang="nl-NL" sz="2800" dirty="0" smtClean="0"/>
              <a:t> et </a:t>
            </a:r>
            <a:r>
              <a:rPr lang="nl-NL" sz="2800" dirty="0" err="1" smtClean="0"/>
              <a:t>pompes</a:t>
            </a:r>
            <a:r>
              <a:rPr lang="nl-NL" sz="2800" dirty="0" smtClean="0"/>
              <a:t> à </a:t>
            </a:r>
            <a:r>
              <a:rPr lang="nl-NL" sz="2800" dirty="0" err="1" smtClean="0"/>
              <a:t>chaleur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  <a:p>
            <a:pPr marL="3600000" indent="-342900">
              <a:buFont typeface="+mj-lt"/>
              <a:buAutoNum type="arabicPeriod"/>
            </a:pPr>
            <a:r>
              <a:rPr lang="nl-NL" sz="2800" dirty="0" err="1" smtClean="0"/>
              <a:t>Optimalisation</a:t>
            </a:r>
            <a:r>
              <a:rPr lang="nl-NL" sz="2800" dirty="0" smtClean="0"/>
              <a:t> du niveau service </a:t>
            </a:r>
            <a:r>
              <a:rPr lang="nl-NL" sz="2800" dirty="0" err="1" smtClean="0"/>
              <a:t>après</a:t>
            </a:r>
            <a:r>
              <a:rPr lang="nl-NL" sz="2800" dirty="0" smtClean="0"/>
              <a:t> </a:t>
            </a:r>
            <a:r>
              <a:rPr lang="nl-NL" sz="2800" dirty="0" err="1" smtClean="0"/>
              <a:t>vente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  <a:p>
            <a:pPr marL="3600000" indent="-342900">
              <a:buFont typeface="+mj-lt"/>
              <a:buAutoNum type="arabicPeriod"/>
            </a:pPr>
            <a:r>
              <a:rPr lang="nl-NL" sz="2800" dirty="0" smtClean="0"/>
              <a:t>Accent </a:t>
            </a:r>
            <a:r>
              <a:rPr lang="nl-NL" sz="2800" dirty="0" err="1" smtClean="0"/>
              <a:t>sur</a:t>
            </a:r>
            <a:r>
              <a:rPr lang="nl-NL" sz="2800" dirty="0" smtClean="0"/>
              <a:t> </a:t>
            </a:r>
            <a:r>
              <a:rPr lang="nl-NL" sz="2800" dirty="0" err="1" smtClean="0"/>
              <a:t>le</a:t>
            </a:r>
            <a:r>
              <a:rPr lang="nl-NL" sz="2800" dirty="0" smtClean="0"/>
              <a:t> matériel externe</a:t>
            </a:r>
            <a:br>
              <a:rPr lang="nl-NL" sz="2800" dirty="0" smtClean="0"/>
            </a:br>
            <a:endParaRPr lang="nl-NL" sz="2800" dirty="0" smtClean="0"/>
          </a:p>
          <a:p>
            <a:pPr marL="3600000" indent="-342900">
              <a:buFont typeface="+mj-lt"/>
              <a:buAutoNum type="arabicPeriod"/>
            </a:pPr>
            <a:r>
              <a:rPr lang="nl-NL" sz="2800" dirty="0" err="1" smtClean="0"/>
              <a:t>Economies</a:t>
            </a:r>
            <a:r>
              <a:rPr lang="nl-NL" sz="2800" dirty="0" smtClean="0"/>
              <a:t> de </a:t>
            </a:r>
            <a:r>
              <a:rPr lang="nl-NL" sz="2800" dirty="0" err="1" smtClean="0"/>
              <a:t>coûts</a:t>
            </a:r>
            <a:endParaRPr lang="nl-NL" sz="2800" dirty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</a:t>
            </a:r>
            <a:r>
              <a:rPr lang="nl-NL" dirty="0" smtClean="0"/>
              <a:t>business plan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1" y="32313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/>
              <a:t>1.A CROISSANCE VITODENS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business plan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280456"/>
            <a:ext cx="9587672" cy="56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/>
              <a:t>1.A CROISSANCE VITODENS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b="1" dirty="0" smtClean="0">
                <a:solidFill>
                  <a:srgbClr val="FF0000"/>
                </a:solidFill>
              </a:rPr>
              <a:t>MESURES</a:t>
            </a:r>
          </a:p>
          <a:p>
            <a:r>
              <a:rPr lang="nl-NL" sz="3600" b="1" dirty="0"/>
              <a:t> </a:t>
            </a:r>
            <a:r>
              <a:rPr lang="nl-NL" sz="3200" b="1" dirty="0" smtClean="0"/>
              <a:t>Upgrade VD200</a:t>
            </a:r>
          </a:p>
          <a:p>
            <a:r>
              <a:rPr lang="nl-NL" sz="3200" b="1" dirty="0" smtClean="0"/>
              <a:t> </a:t>
            </a:r>
            <a:r>
              <a:rPr lang="nl-NL" sz="3200" b="1" dirty="0" err="1" smtClean="0"/>
              <a:t>Chèque</a:t>
            </a:r>
            <a:r>
              <a:rPr lang="nl-NL" sz="3200" b="1" dirty="0" smtClean="0"/>
              <a:t> énergie pour VD100 et VD200 combi</a:t>
            </a:r>
          </a:p>
          <a:p>
            <a:r>
              <a:rPr lang="nl-NL" sz="3200" b="1" dirty="0" smtClean="0"/>
              <a:t> </a:t>
            </a:r>
            <a:r>
              <a:rPr lang="nl-NL" sz="3200" b="1" dirty="0" err="1" smtClean="0"/>
              <a:t>Identification</a:t>
            </a:r>
            <a:r>
              <a:rPr lang="nl-NL" sz="3200" b="1" dirty="0" smtClean="0"/>
              <a:t> des </a:t>
            </a:r>
            <a:r>
              <a:rPr lang="nl-NL" sz="3200" b="1" dirty="0" err="1" smtClean="0"/>
              <a:t>clients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ciblés</a:t>
            </a:r>
            <a:r>
              <a:rPr lang="nl-NL" sz="3200" b="1" dirty="0" smtClean="0"/>
              <a:t> VD50 et VD100</a:t>
            </a:r>
          </a:p>
          <a:p>
            <a:r>
              <a:rPr lang="nl-NL" sz="3200" b="1" dirty="0" smtClean="0"/>
              <a:t> </a:t>
            </a:r>
            <a:r>
              <a:rPr lang="nl-NL" sz="3200" b="1" dirty="0" err="1" smtClean="0"/>
              <a:t>Recrutement</a:t>
            </a:r>
            <a:r>
              <a:rPr lang="nl-NL" sz="3200" b="1" dirty="0" smtClean="0"/>
              <a:t> de </a:t>
            </a:r>
            <a:r>
              <a:rPr lang="nl-NL" sz="3200" b="1" dirty="0"/>
              <a:t>2 </a:t>
            </a:r>
            <a:r>
              <a:rPr lang="nl-NL" sz="3200" b="1" dirty="0" err="1" smtClean="0"/>
              <a:t>key</a:t>
            </a:r>
            <a:r>
              <a:rPr lang="nl-NL" sz="3200" b="1" dirty="0" smtClean="0"/>
              <a:t> account managers</a:t>
            </a:r>
          </a:p>
          <a:p>
            <a:r>
              <a:rPr lang="nl-NL" sz="3200" b="1" dirty="0" smtClean="0"/>
              <a:t> Vitocontact Plus pour VD200 et VD100-W</a:t>
            </a:r>
          </a:p>
          <a:p>
            <a:r>
              <a:rPr lang="nl-NL" sz="3200" b="1" dirty="0"/>
              <a:t> </a:t>
            </a:r>
            <a:r>
              <a:rPr lang="nl-NL" sz="3200" b="1" dirty="0" smtClean="0"/>
              <a:t>Garantie de 5 </a:t>
            </a:r>
            <a:r>
              <a:rPr lang="nl-NL" sz="3200" b="1" dirty="0" err="1" smtClean="0"/>
              <a:t>ans</a:t>
            </a:r>
            <a:r>
              <a:rPr lang="nl-NL" sz="3200" b="1" dirty="0" smtClean="0"/>
              <a:t> pour VD200 + </a:t>
            </a:r>
            <a:r>
              <a:rPr lang="nl-NL" sz="3200" b="1" dirty="0" err="1" smtClean="0"/>
              <a:t>ViCare</a:t>
            </a:r>
            <a:endParaRPr lang="nl-NL" sz="3200" b="1" dirty="0" smtClean="0"/>
          </a:p>
          <a:p>
            <a:r>
              <a:rPr lang="nl-NL" sz="3200" b="1" dirty="0"/>
              <a:t> </a:t>
            </a:r>
            <a:r>
              <a:rPr lang="nl-NL" sz="3200" b="1" dirty="0" smtClean="0"/>
              <a:t>Prix concurrentiel pour VD200-W</a:t>
            </a: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business plan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77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44484" y="2988164"/>
            <a:ext cx="8000085" cy="324760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57" tIns="46203" rIns="94057" bIns="46203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nl-NL">
              <a:solidFill>
                <a:schemeClr val="accent2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nl-NL" b="1">
              <a:latin typeface="Comic Sans M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82312" y="602642"/>
            <a:ext cx="7896044" cy="351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29" tIns="33415" rIns="66829" bIns="33415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nl-BE" sz="2287" b="1" dirty="0">
                <a:latin typeface="Gill Sans" charset="0"/>
                <a:ea typeface="ヒラギノ角ゴ ProN W3" charset="0"/>
                <a:cs typeface="ヒラギノ角ゴ ProN W3" charset="0"/>
              </a:rPr>
              <a:t>Agenda</a:t>
            </a:r>
            <a:endParaRPr lang="nl-NL" sz="2287" b="1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082312" y="1195382"/>
          <a:ext cx="8158424" cy="524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5801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 smtClean="0"/>
              <a:t>1.B CROISSANCE PAC &lt; 100</a:t>
            </a:r>
            <a:r>
              <a:rPr lang="nl-NL" sz="4400" b="1" dirty="0" smtClean="0"/>
              <a:t> </a:t>
            </a:r>
            <a:r>
              <a:rPr lang="nl-NL" sz="4800" b="1" dirty="0" smtClean="0"/>
              <a:t>kW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business plan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1" y="1408714"/>
            <a:ext cx="9631170" cy="57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/>
              <a:t>1.B CROISSANCE PAC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4400" b="1" dirty="0" smtClean="0">
                <a:solidFill>
                  <a:srgbClr val="FF0000"/>
                </a:solidFill>
              </a:rPr>
              <a:t>MESURES</a:t>
            </a:r>
          </a:p>
          <a:p>
            <a:r>
              <a:rPr lang="nl-NL" sz="3600" b="1" dirty="0"/>
              <a:t> </a:t>
            </a:r>
            <a:r>
              <a:rPr lang="nl-NL" sz="3600" b="1" dirty="0" smtClean="0"/>
              <a:t>Nouvelle </a:t>
            </a:r>
            <a:r>
              <a:rPr lang="nl-NL" sz="3600" b="1" dirty="0" err="1" smtClean="0"/>
              <a:t>Vitocal</a:t>
            </a:r>
            <a:r>
              <a:rPr lang="nl-NL" sz="3600" b="1" dirty="0" smtClean="0"/>
              <a:t> 200-A (&lt;-&gt; </a:t>
            </a:r>
            <a:r>
              <a:rPr lang="nl-NL" sz="3600" b="1" dirty="0" err="1" smtClean="0"/>
              <a:t>AeroTherm</a:t>
            </a:r>
            <a:r>
              <a:rPr lang="nl-NL" sz="3600" b="1" dirty="0" smtClean="0"/>
              <a:t> Vaillant)</a:t>
            </a:r>
            <a:br>
              <a:rPr lang="nl-NL" sz="3600" b="1" dirty="0" smtClean="0"/>
            </a:br>
            <a:endParaRPr lang="nl-NL" sz="3600" b="1" dirty="0" smtClean="0"/>
          </a:p>
          <a:p>
            <a:r>
              <a:rPr lang="nl-NL" sz="3600" b="1" dirty="0" smtClean="0"/>
              <a:t> Upgrade </a:t>
            </a:r>
            <a:r>
              <a:rPr lang="nl-NL" sz="3600" b="1" dirty="0" err="1" smtClean="0"/>
              <a:t>Vitocal</a:t>
            </a:r>
            <a:r>
              <a:rPr lang="nl-NL" sz="3600" b="1" dirty="0"/>
              <a:t> </a:t>
            </a:r>
            <a:r>
              <a:rPr lang="nl-NL" sz="3600" b="1" dirty="0" smtClean="0"/>
              <a:t>200-S</a:t>
            </a:r>
            <a:br>
              <a:rPr lang="nl-NL" sz="3600" b="1" dirty="0" smtClean="0"/>
            </a:br>
            <a:endParaRPr lang="nl-NL" sz="3600" b="1" dirty="0" smtClean="0"/>
          </a:p>
          <a:p>
            <a:r>
              <a:rPr lang="nl-NL" sz="3600" b="1" dirty="0" smtClean="0"/>
              <a:t> ? Upgrade </a:t>
            </a:r>
            <a:r>
              <a:rPr lang="nl-NL" sz="3600" b="1" dirty="0" err="1" smtClean="0"/>
              <a:t>Vitocal</a:t>
            </a:r>
            <a:r>
              <a:rPr lang="nl-NL" sz="3600" b="1" dirty="0" smtClean="0"/>
              <a:t> 200-BW</a:t>
            </a:r>
            <a:br>
              <a:rPr lang="nl-NL" sz="3600" b="1" dirty="0" smtClean="0"/>
            </a:br>
            <a:endParaRPr lang="nl-NL" sz="3600" b="1" dirty="0" smtClean="0"/>
          </a:p>
          <a:p>
            <a:r>
              <a:rPr lang="nl-NL" sz="3600" b="1" dirty="0" smtClean="0"/>
              <a:t> </a:t>
            </a:r>
            <a:r>
              <a:rPr lang="nl-NL" sz="3600" b="1" dirty="0" err="1" smtClean="0"/>
              <a:t>Vitocal</a:t>
            </a:r>
            <a:r>
              <a:rPr lang="nl-NL" sz="3600" b="1" dirty="0" smtClean="0"/>
              <a:t> 100 </a:t>
            </a:r>
            <a:r>
              <a:rPr lang="nl-NL" sz="3600" b="1" dirty="0" err="1" smtClean="0"/>
              <a:t>clé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sur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porte</a:t>
            </a:r>
            <a:endParaRPr lang="nl-NL" sz="3600" b="1" dirty="0" smtClean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business plan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49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 smtClean="0"/>
              <a:t>2. OPTIMALISATION NIVEAU SERVICE APRES VENTE</a:t>
            </a:r>
            <a:endParaRPr lang="nl-B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business plan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  <p:graphicFrame>
        <p:nvGraphicFramePr>
          <p:cNvPr id="9" name="Inhaltsplatzhalter 8"/>
          <p:cNvGraphicFramePr>
            <a:graphicFrameLocks/>
          </p:cNvGraphicFramePr>
          <p:nvPr>
            <p:extLst/>
          </p:nvPr>
        </p:nvGraphicFramePr>
        <p:xfrm>
          <a:off x="460375" y="1584325"/>
          <a:ext cx="9755188" cy="543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54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 smtClean="0"/>
              <a:t>2. OPTIMALISATION NIV. SERVICE APRES VENTE</a:t>
            </a:r>
            <a:endParaRPr lang="nl-B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r>
              <a:rPr lang="nl-NL" sz="3600" dirty="0" err="1" smtClean="0"/>
              <a:t>Maintenant</a:t>
            </a:r>
            <a:r>
              <a:rPr lang="nl-NL" sz="3600" dirty="0" smtClean="0"/>
              <a:t>:</a:t>
            </a:r>
          </a:p>
          <a:p>
            <a:pPr marL="1263600"/>
            <a:r>
              <a:rPr lang="nl-NL" sz="3600" dirty="0" smtClean="0"/>
              <a:t> 72%	</a:t>
            </a:r>
            <a:r>
              <a:rPr lang="nl-NL" sz="3600" dirty="0" err="1" smtClean="0"/>
              <a:t>pièces</a:t>
            </a:r>
            <a:r>
              <a:rPr lang="nl-NL" sz="3600" dirty="0" smtClean="0"/>
              <a:t> de </a:t>
            </a:r>
            <a:r>
              <a:rPr lang="nl-NL" sz="3600" dirty="0" err="1" smtClean="0"/>
              <a:t>rechange</a:t>
            </a:r>
            <a:endParaRPr lang="nl-NL" sz="3600" dirty="0" smtClean="0"/>
          </a:p>
          <a:p>
            <a:pPr marL="1263600"/>
            <a:r>
              <a:rPr lang="nl-NL" sz="3600" dirty="0" smtClean="0"/>
              <a:t>   9%	</a:t>
            </a:r>
            <a:r>
              <a:rPr lang="nl-NL" sz="3600" dirty="0" err="1" smtClean="0"/>
              <a:t>entretien</a:t>
            </a:r>
            <a:endParaRPr lang="nl-NL" sz="3600" dirty="0" smtClean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business plan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29" y="4460019"/>
            <a:ext cx="6843720" cy="22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 smtClean="0"/>
              <a:t>3. ACCENT SUR LE MATERIEL EXTERNE</a:t>
            </a:r>
            <a:endParaRPr lang="nl-B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600" dirty="0" smtClean="0"/>
              <a:t> </a:t>
            </a:r>
            <a:r>
              <a:rPr lang="nl-NL" sz="3600" dirty="0" err="1" smtClean="0"/>
              <a:t>Mettre</a:t>
            </a:r>
            <a:r>
              <a:rPr lang="nl-NL" sz="3600" dirty="0" smtClean="0"/>
              <a:t> les VB </a:t>
            </a:r>
            <a:r>
              <a:rPr lang="nl-NL" sz="3600" dirty="0" err="1" smtClean="0"/>
              <a:t>faibles</a:t>
            </a:r>
            <a:r>
              <a:rPr lang="nl-NL" sz="3600" dirty="0" smtClean="0"/>
              <a:t> au niveau Best </a:t>
            </a:r>
            <a:r>
              <a:rPr lang="nl-NL" sz="3600" dirty="0" err="1" smtClean="0"/>
              <a:t>Practice</a:t>
            </a:r>
            <a:r>
              <a:rPr lang="nl-NL" sz="3600" dirty="0" smtClean="0"/>
              <a:t> </a:t>
            </a:r>
            <a:br>
              <a:rPr lang="nl-NL" sz="3600" dirty="0" smtClean="0"/>
            </a:br>
            <a:endParaRPr lang="nl-NL" sz="3600" dirty="0" smtClean="0"/>
          </a:p>
          <a:p>
            <a:r>
              <a:rPr lang="nl-NL" sz="3600" dirty="0"/>
              <a:t> </a:t>
            </a:r>
            <a:r>
              <a:rPr lang="nl-NL" sz="3600" dirty="0" smtClean="0"/>
              <a:t>Focus </a:t>
            </a:r>
            <a:r>
              <a:rPr lang="nl-NL" sz="3600" dirty="0" err="1" smtClean="0"/>
              <a:t>sur</a:t>
            </a:r>
            <a:r>
              <a:rPr lang="nl-NL" sz="3600" dirty="0" smtClean="0"/>
              <a:t> les accessoires </a:t>
            </a:r>
            <a:r>
              <a:rPr lang="nl-NL" sz="3600" dirty="0" err="1" smtClean="0"/>
              <a:t>hydrauliques</a:t>
            </a:r>
            <a:endParaRPr lang="nl-NL" sz="3600" dirty="0" smtClean="0"/>
          </a:p>
          <a:p>
            <a:endParaRPr lang="nl-NL" sz="3600" dirty="0" smtClean="0"/>
          </a:p>
          <a:p>
            <a:r>
              <a:rPr lang="nl-NL" sz="3600" dirty="0"/>
              <a:t> </a:t>
            </a:r>
            <a:r>
              <a:rPr lang="nl-NL" sz="3600" dirty="0" err="1" smtClean="0"/>
              <a:t>Nouveau</a:t>
            </a:r>
            <a:r>
              <a:rPr lang="nl-NL" sz="3600" dirty="0" smtClean="0"/>
              <a:t> focus </a:t>
            </a:r>
            <a:r>
              <a:rPr lang="nl-NL" sz="3600" dirty="0" err="1" smtClean="0"/>
              <a:t>sur</a:t>
            </a:r>
            <a:r>
              <a:rPr lang="nl-NL" sz="3600" dirty="0" smtClean="0"/>
              <a:t> la santé </a:t>
            </a:r>
            <a:r>
              <a:rPr lang="nl-NL" sz="3600" dirty="0" err="1" smtClean="0"/>
              <a:t>hydraulique</a:t>
            </a:r>
            <a:r>
              <a:rPr lang="nl-NL" sz="3600" dirty="0" smtClean="0"/>
              <a:t> de </a:t>
            </a:r>
            <a:r>
              <a:rPr lang="nl-NL" sz="3600" dirty="0" err="1" smtClean="0"/>
              <a:t>l’installation</a:t>
            </a:r>
            <a:endParaRPr lang="nl-NL" sz="3600" dirty="0" smtClean="0"/>
          </a:p>
          <a:p>
            <a:pPr marL="903600">
              <a:buFont typeface="Wingdings" panose="05000000000000000000" pitchFamily="2" charset="2"/>
              <a:buChar char="Ø"/>
            </a:pPr>
            <a:r>
              <a:rPr lang="nl-NL" sz="3600" dirty="0" smtClean="0"/>
              <a:t> </a:t>
            </a:r>
            <a:r>
              <a:rPr lang="nl-NL" sz="3600" dirty="0" err="1" smtClean="0"/>
              <a:t>Produits</a:t>
            </a:r>
            <a:r>
              <a:rPr lang="nl-NL" sz="3600" dirty="0" smtClean="0"/>
              <a:t> de Resus dans </a:t>
            </a:r>
            <a:r>
              <a:rPr lang="nl-NL" sz="3600" dirty="0" err="1" smtClean="0"/>
              <a:t>Vitoset</a:t>
            </a:r>
            <a:endParaRPr lang="nl-NL" sz="3600" dirty="0" smtClean="0"/>
          </a:p>
          <a:p>
            <a:pPr marL="903600">
              <a:buFont typeface="Wingdings" panose="05000000000000000000" pitchFamily="2" charset="2"/>
              <a:buChar char="Ø"/>
            </a:pPr>
            <a:r>
              <a:rPr lang="nl-NL" sz="3600" dirty="0"/>
              <a:t> </a:t>
            </a:r>
            <a:r>
              <a:rPr lang="nl-NL" sz="3600" dirty="0" err="1" smtClean="0"/>
              <a:t>Développement</a:t>
            </a:r>
            <a:r>
              <a:rPr lang="nl-NL" sz="3600" dirty="0" smtClean="0"/>
              <a:t> ultérieur des </a:t>
            </a:r>
            <a:r>
              <a:rPr lang="nl-NL" sz="3600" dirty="0" err="1" smtClean="0"/>
              <a:t>adoucisseurs</a:t>
            </a:r>
            <a:endParaRPr lang="nl-NL" sz="36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business plan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98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/>
              <a:t>4</a:t>
            </a:r>
            <a:r>
              <a:rPr lang="nl-NL" sz="4400" b="1" dirty="0" smtClean="0"/>
              <a:t>. ECONOMIES DE COUTS</a:t>
            </a:r>
            <a:endParaRPr lang="nl-BE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business plan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61" y="3265164"/>
            <a:ext cx="10019877" cy="103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44484" y="2988164"/>
            <a:ext cx="8000085" cy="324760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57" tIns="46203" rIns="94057" bIns="46203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nl-NL">
              <a:solidFill>
                <a:schemeClr val="accent2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nl-NL" b="1">
              <a:latin typeface="Comic Sans M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82312" y="602642"/>
            <a:ext cx="7896044" cy="351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29" tIns="33415" rIns="66829" bIns="33415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nl-BE" sz="2287" b="1" dirty="0">
                <a:latin typeface="Gill Sans" charset="0"/>
                <a:ea typeface="ヒラギノ角ゴ ProN W3" charset="0"/>
                <a:cs typeface="ヒラギノ角ゴ ProN W3" charset="0"/>
              </a:rPr>
              <a:t>Agenda</a:t>
            </a:r>
            <a:endParaRPr lang="nl-NL" sz="2287" b="1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082312" y="1195382"/>
          <a:ext cx="8158424" cy="524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6596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943" y="501752"/>
            <a:ext cx="9073515" cy="7475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074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Percée</a:t>
            </a:r>
            <a:r>
              <a:rPr lang="en-US" sz="2074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74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Performante</a:t>
            </a:r>
            <a:endParaRPr lang="en-US" sz="2074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876401" y="1425845"/>
            <a:ext cx="0" cy="38811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nl-BE" sz="2078">
              <a:solidFill>
                <a:srgbClr val="000000"/>
              </a:solidFill>
              <a:latin typeface="Arial" panose="020B0604020202020204" pitchFamily="34" charset="0"/>
              <a:ea typeface="ヒラギノ角ゴ Pro W3" pitchFamily="48" charset="-128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876401" y="5307036"/>
            <a:ext cx="514852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nl-BE" sz="2078">
              <a:solidFill>
                <a:srgbClr val="000000"/>
              </a:solidFill>
              <a:latin typeface="Arial" panose="020B0604020202020204" pitchFamily="34" charset="0"/>
              <a:ea typeface="ヒラギノ角ゴ Pro W3" pitchFamily="48" charset="-128"/>
            </a:endParaRPr>
          </a:p>
        </p:txBody>
      </p:sp>
      <p:sp>
        <p:nvSpPr>
          <p:cNvPr id="319493" name="Oval 5"/>
          <p:cNvSpPr>
            <a:spLocks noChangeArrowheads="1"/>
          </p:cNvSpPr>
          <p:nvPr/>
        </p:nvSpPr>
        <p:spPr bwMode="auto">
          <a:xfrm>
            <a:off x="3985313" y="4118917"/>
            <a:ext cx="316832" cy="3168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algn="ctr"/>
            <a:endParaRPr lang="nl-NL" altLang="nl-BE" sz="2495">
              <a:solidFill>
                <a:srgbClr val="000000"/>
              </a:solidFill>
            </a:endParaRPr>
          </a:p>
        </p:txBody>
      </p:sp>
      <p:sp>
        <p:nvSpPr>
          <p:cNvPr id="319494" name="Line 6"/>
          <p:cNvSpPr>
            <a:spLocks noChangeShapeType="1"/>
          </p:cNvSpPr>
          <p:nvPr/>
        </p:nvSpPr>
        <p:spPr bwMode="auto">
          <a:xfrm flipV="1">
            <a:off x="4143729" y="4514956"/>
            <a:ext cx="0" cy="79208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nl-BE" sz="2078">
              <a:solidFill>
                <a:srgbClr val="000000"/>
              </a:solidFill>
              <a:latin typeface="Arial" panose="020B0604020202020204" pitchFamily="34" charset="0"/>
              <a:ea typeface="ヒラギノ角ゴ Pro W3" pitchFamily="48" charset="-128"/>
            </a:endParaRPr>
          </a:p>
        </p:txBody>
      </p:sp>
      <p:sp>
        <p:nvSpPr>
          <p:cNvPr id="319495" name="Line 7"/>
          <p:cNvSpPr>
            <a:spLocks noChangeShapeType="1"/>
          </p:cNvSpPr>
          <p:nvPr/>
        </p:nvSpPr>
        <p:spPr bwMode="auto">
          <a:xfrm>
            <a:off x="2876402" y="4277333"/>
            <a:ext cx="1108911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nl-BE" sz="2078">
              <a:solidFill>
                <a:srgbClr val="000000"/>
              </a:solidFill>
              <a:latin typeface="Arial" panose="020B0604020202020204" pitchFamily="34" charset="0"/>
              <a:ea typeface="ヒラギノ角ゴ Pro W3" pitchFamily="48" charset="-128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213033" y="3881292"/>
            <a:ext cx="1425745" cy="73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nl-BE" sz="2078" b="1" dirty="0" err="1">
                <a:solidFill>
                  <a:srgbClr val="0070C0"/>
                </a:solidFill>
              </a:rPr>
              <a:t>Résultats</a:t>
            </a:r>
            <a:r>
              <a:rPr lang="en-US" altLang="nl-BE" sz="2078" b="1" dirty="0">
                <a:solidFill>
                  <a:srgbClr val="0070C0"/>
                </a:solidFill>
              </a:rPr>
              <a:t> </a:t>
            </a:r>
            <a:r>
              <a:rPr lang="en-US" altLang="nl-BE" sz="2078" b="1" dirty="0" err="1">
                <a:solidFill>
                  <a:srgbClr val="0070C0"/>
                </a:solidFill>
              </a:rPr>
              <a:t>Actuels</a:t>
            </a:r>
            <a:endParaRPr lang="en-US" altLang="nl-BE" sz="2078" b="1" dirty="0">
              <a:solidFill>
                <a:srgbClr val="0070C0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272441" y="5544661"/>
            <a:ext cx="2215441" cy="73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nl-BE" sz="2078" b="1" dirty="0" err="1">
                <a:solidFill>
                  <a:srgbClr val="0070C0"/>
                </a:solidFill>
              </a:rPr>
              <a:t>Valeurs</a:t>
            </a:r>
            <a:r>
              <a:rPr lang="en-US" altLang="nl-BE" sz="2078" b="1" dirty="0">
                <a:solidFill>
                  <a:srgbClr val="0070C0"/>
                </a:solidFill>
              </a:rPr>
              <a:t>/attitude </a:t>
            </a:r>
            <a:r>
              <a:rPr lang="en-US" altLang="nl-BE" sz="2078" b="1" dirty="0" err="1">
                <a:solidFill>
                  <a:srgbClr val="0070C0"/>
                </a:solidFill>
              </a:rPr>
              <a:t>Actuelles</a:t>
            </a:r>
            <a:endParaRPr lang="en-US" altLang="nl-BE" sz="2078" b="1" dirty="0">
              <a:solidFill>
                <a:srgbClr val="0070C0"/>
              </a:solidFill>
            </a:endParaRPr>
          </a:p>
        </p:txBody>
      </p:sp>
      <p:sp>
        <p:nvSpPr>
          <p:cNvPr id="319498" name="Oval 10"/>
          <p:cNvSpPr>
            <a:spLocks noChangeArrowheads="1"/>
          </p:cNvSpPr>
          <p:nvPr/>
        </p:nvSpPr>
        <p:spPr bwMode="auto">
          <a:xfrm>
            <a:off x="6678384" y="1901092"/>
            <a:ext cx="316832" cy="3168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algn="ctr"/>
            <a:endParaRPr lang="nl-NL" altLang="nl-BE" sz="2495">
              <a:solidFill>
                <a:srgbClr val="000000"/>
              </a:solidFill>
            </a:endParaRPr>
          </a:p>
        </p:txBody>
      </p:sp>
      <p:sp>
        <p:nvSpPr>
          <p:cNvPr id="319499" name="Text Box 11"/>
          <p:cNvSpPr txBox="1">
            <a:spLocks noChangeArrowheads="1"/>
          </p:cNvSpPr>
          <p:nvPr/>
        </p:nvSpPr>
        <p:spPr bwMode="auto">
          <a:xfrm>
            <a:off x="930856" y="1821884"/>
            <a:ext cx="1707922" cy="73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nl-BE" sz="2078" b="1" dirty="0" err="1">
                <a:solidFill>
                  <a:srgbClr val="0070C0"/>
                </a:solidFill>
              </a:rPr>
              <a:t>Résultats</a:t>
            </a:r>
            <a:r>
              <a:rPr lang="en-US" altLang="nl-BE" sz="2078" b="1" dirty="0">
                <a:solidFill>
                  <a:srgbClr val="0070C0"/>
                </a:solidFill>
              </a:rPr>
              <a:t> </a:t>
            </a:r>
            <a:r>
              <a:rPr lang="en-US" altLang="nl-BE" sz="2078" b="1" dirty="0" err="1">
                <a:solidFill>
                  <a:srgbClr val="0070C0"/>
                </a:solidFill>
              </a:rPr>
              <a:t>Souhaités</a:t>
            </a:r>
            <a:endParaRPr lang="en-US" altLang="nl-BE" sz="2078" b="1" dirty="0">
              <a:solidFill>
                <a:srgbClr val="0070C0"/>
              </a:solidFill>
            </a:endParaRPr>
          </a:p>
        </p:txBody>
      </p:sp>
      <p:sp>
        <p:nvSpPr>
          <p:cNvPr id="319500" name="Text Box 12"/>
          <p:cNvSpPr txBox="1">
            <a:spLocks noChangeArrowheads="1"/>
          </p:cNvSpPr>
          <p:nvPr/>
        </p:nvSpPr>
        <p:spPr bwMode="auto">
          <a:xfrm>
            <a:off x="5886306" y="5544661"/>
            <a:ext cx="2453797" cy="73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nl-BE" sz="2078" b="1" dirty="0" err="1">
                <a:solidFill>
                  <a:srgbClr val="0070C0"/>
                </a:solidFill>
              </a:rPr>
              <a:t>Valeurs</a:t>
            </a:r>
            <a:r>
              <a:rPr lang="en-US" altLang="nl-BE" sz="2078" b="1" dirty="0">
                <a:solidFill>
                  <a:srgbClr val="0070C0"/>
                </a:solidFill>
              </a:rPr>
              <a:t>/attitude</a:t>
            </a:r>
            <a:br>
              <a:rPr lang="en-US" altLang="nl-BE" sz="2078" b="1" dirty="0">
                <a:solidFill>
                  <a:srgbClr val="0070C0"/>
                </a:solidFill>
              </a:rPr>
            </a:br>
            <a:r>
              <a:rPr lang="en-US" altLang="nl-BE" sz="2078" b="1" dirty="0" err="1">
                <a:solidFill>
                  <a:srgbClr val="0070C0"/>
                </a:solidFill>
              </a:rPr>
              <a:t>Souhaitées</a:t>
            </a:r>
            <a:endParaRPr lang="en-US" altLang="nl-BE" sz="2078" b="1" dirty="0">
              <a:solidFill>
                <a:srgbClr val="0070C0"/>
              </a:solidFill>
            </a:endParaRPr>
          </a:p>
        </p:txBody>
      </p:sp>
      <p:sp>
        <p:nvSpPr>
          <p:cNvPr id="319501" name="Line 13"/>
          <p:cNvSpPr>
            <a:spLocks noChangeShapeType="1"/>
          </p:cNvSpPr>
          <p:nvPr/>
        </p:nvSpPr>
        <p:spPr bwMode="auto">
          <a:xfrm>
            <a:off x="2876401" y="2059508"/>
            <a:ext cx="3722776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nl-BE" sz="2078">
              <a:solidFill>
                <a:srgbClr val="000000"/>
              </a:solidFill>
              <a:latin typeface="Arial" panose="020B0604020202020204" pitchFamily="34" charset="0"/>
              <a:ea typeface="ヒラギノ角ゴ Pro W3" pitchFamily="48" charset="-128"/>
            </a:endParaRPr>
          </a:p>
        </p:txBody>
      </p:sp>
      <p:sp>
        <p:nvSpPr>
          <p:cNvPr id="319502" name="Line 14"/>
          <p:cNvSpPr>
            <a:spLocks noChangeShapeType="1"/>
          </p:cNvSpPr>
          <p:nvPr/>
        </p:nvSpPr>
        <p:spPr bwMode="auto">
          <a:xfrm flipV="1">
            <a:off x="6836800" y="2297132"/>
            <a:ext cx="0" cy="3009904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nl-BE" sz="2078">
              <a:solidFill>
                <a:srgbClr val="000000"/>
              </a:solidFill>
              <a:latin typeface="Arial" panose="020B0604020202020204" pitchFamily="34" charset="0"/>
              <a:ea typeface="ヒラギノ角ゴ Pro W3" pitchFamily="48" charset="-128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381355" y="3881292"/>
            <a:ext cx="2376240" cy="871287"/>
            <a:chOff x="4032" y="1824"/>
            <a:chExt cx="1334" cy="288"/>
          </a:xfrm>
        </p:grpSpPr>
        <p:sp>
          <p:nvSpPr>
            <p:cNvPr id="14360" name="AutoShape 16"/>
            <p:cNvSpPr>
              <a:spLocks noChangeArrowheads="1"/>
            </p:cNvSpPr>
            <p:nvPr/>
          </p:nvSpPr>
          <p:spPr bwMode="auto">
            <a:xfrm>
              <a:off x="4032" y="1824"/>
              <a:ext cx="1334" cy="288"/>
            </a:xfrm>
            <a:prstGeom prst="rightArrow">
              <a:avLst>
                <a:gd name="adj1" fmla="val 50000"/>
                <a:gd name="adj2" fmla="val 1157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9pPr>
            </a:lstStyle>
            <a:p>
              <a:pPr algn="ctr"/>
              <a:endParaRPr lang="nl-NL" altLang="nl-BE" sz="2495">
                <a:solidFill>
                  <a:srgbClr val="000000"/>
                </a:solidFill>
              </a:endParaRPr>
            </a:p>
          </p:txBody>
        </p:sp>
        <p:sp>
          <p:nvSpPr>
            <p:cNvPr id="14361" name="Text Box 17"/>
            <p:cNvSpPr txBox="1">
              <a:spLocks noChangeArrowheads="1"/>
            </p:cNvSpPr>
            <p:nvPr/>
          </p:nvSpPr>
          <p:spPr bwMode="auto">
            <a:xfrm>
              <a:off x="4103" y="1872"/>
              <a:ext cx="88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nl-BE" sz="1455" b="1">
                  <a:solidFill>
                    <a:srgbClr val="000000"/>
                  </a:solidFill>
                </a:rPr>
                <a:t>Transformation Culturelle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381355" y="2534756"/>
            <a:ext cx="2376240" cy="1075909"/>
            <a:chOff x="4404" y="1888"/>
            <a:chExt cx="1440" cy="652"/>
          </a:xfrm>
        </p:grpSpPr>
        <p:sp>
          <p:nvSpPr>
            <p:cNvPr id="14358" name="AutoShape 19"/>
            <p:cNvSpPr>
              <a:spLocks noChangeArrowheads="1"/>
            </p:cNvSpPr>
            <p:nvPr/>
          </p:nvSpPr>
          <p:spPr bwMode="auto">
            <a:xfrm rot="-2359394">
              <a:off x="4404" y="1888"/>
              <a:ext cx="1440" cy="652"/>
            </a:xfrm>
            <a:prstGeom prst="rightArrow">
              <a:avLst>
                <a:gd name="adj1" fmla="val 50000"/>
                <a:gd name="adj2" fmla="val 55215"/>
              </a:avLst>
            </a:prstGeom>
            <a:solidFill>
              <a:srgbClr val="18C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9pPr>
            </a:lstStyle>
            <a:p>
              <a:pPr algn="ctr"/>
              <a:endParaRPr lang="nl-NL" altLang="nl-BE" sz="2495">
                <a:solidFill>
                  <a:srgbClr val="000000"/>
                </a:solidFill>
              </a:endParaRPr>
            </a:p>
          </p:txBody>
        </p:sp>
        <p:sp>
          <p:nvSpPr>
            <p:cNvPr id="14359" name="Text Box 20"/>
            <p:cNvSpPr txBox="1">
              <a:spLocks noChangeArrowheads="1"/>
            </p:cNvSpPr>
            <p:nvPr/>
          </p:nvSpPr>
          <p:spPr bwMode="auto">
            <a:xfrm rot="19240606">
              <a:off x="4512" y="2157"/>
              <a:ext cx="958" cy="327"/>
            </a:xfrm>
            <a:prstGeom prst="rect">
              <a:avLst/>
            </a:prstGeom>
            <a:solidFill>
              <a:srgbClr val="18C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nl-BE" sz="1455" b="1">
                  <a:solidFill>
                    <a:srgbClr val="000000"/>
                  </a:solidFill>
                </a:rPr>
                <a:t>Percée Performante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693233" y="2120565"/>
            <a:ext cx="871287" cy="2097462"/>
            <a:chOff x="1872" y="1296"/>
            <a:chExt cx="528" cy="1198"/>
          </a:xfrm>
        </p:grpSpPr>
        <p:sp>
          <p:nvSpPr>
            <p:cNvPr id="14356" name="AutoShape 22"/>
            <p:cNvSpPr>
              <a:spLocks noChangeArrowheads="1"/>
            </p:cNvSpPr>
            <p:nvPr/>
          </p:nvSpPr>
          <p:spPr bwMode="auto">
            <a:xfrm rot="-5400000">
              <a:off x="1560" y="1608"/>
              <a:ext cx="1152" cy="528"/>
            </a:xfrm>
            <a:prstGeom prst="rightArrow">
              <a:avLst>
                <a:gd name="adj1" fmla="val 50000"/>
                <a:gd name="adj2" fmla="val 545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9pPr>
            </a:lstStyle>
            <a:p>
              <a:pPr algn="ctr"/>
              <a:endParaRPr lang="nl-NL" altLang="nl-BE" sz="2495">
                <a:solidFill>
                  <a:srgbClr val="000000"/>
                </a:solidFill>
              </a:endParaRPr>
            </a:p>
          </p:txBody>
        </p:sp>
        <p:sp>
          <p:nvSpPr>
            <p:cNvPr id="14357" name="Text Box 23"/>
            <p:cNvSpPr txBox="1">
              <a:spLocks noChangeArrowheads="1"/>
            </p:cNvSpPr>
            <p:nvPr/>
          </p:nvSpPr>
          <p:spPr bwMode="auto">
            <a:xfrm rot="16200000">
              <a:off x="1673" y="1874"/>
              <a:ext cx="9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8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nl-BE" sz="1455" b="1">
                  <a:solidFill>
                    <a:srgbClr val="000000"/>
                  </a:solidFill>
                </a:rPr>
                <a:t>Transformation en Résultats </a:t>
              </a:r>
            </a:p>
          </p:txBody>
        </p:sp>
      </p:grpSp>
      <p:sp>
        <p:nvSpPr>
          <p:cNvPr id="14354" name="Text Box 24"/>
          <p:cNvSpPr txBox="1">
            <a:spLocks noChangeArrowheads="1"/>
          </p:cNvSpPr>
          <p:nvPr/>
        </p:nvSpPr>
        <p:spPr bwMode="auto">
          <a:xfrm>
            <a:off x="1213034" y="1425845"/>
            <a:ext cx="1821785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nl-BE" sz="1871" b="1" dirty="0" err="1">
                <a:solidFill>
                  <a:srgbClr val="0070C0"/>
                </a:solidFill>
              </a:rPr>
              <a:t>Résultats</a:t>
            </a:r>
            <a:endParaRPr lang="en-US" altLang="nl-BE" sz="1871" b="1" dirty="0">
              <a:solidFill>
                <a:srgbClr val="0070C0"/>
              </a:solidFill>
            </a:endParaRPr>
          </a:p>
        </p:txBody>
      </p:sp>
      <p:sp>
        <p:nvSpPr>
          <p:cNvPr id="14355" name="Text Box 25"/>
          <p:cNvSpPr txBox="1">
            <a:spLocks noChangeArrowheads="1"/>
          </p:cNvSpPr>
          <p:nvPr/>
        </p:nvSpPr>
        <p:spPr bwMode="auto">
          <a:xfrm>
            <a:off x="8024922" y="5069412"/>
            <a:ext cx="1504953" cy="66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nl-BE" sz="1871" b="1" dirty="0">
                <a:solidFill>
                  <a:srgbClr val="0070C0"/>
                </a:solidFill>
              </a:rPr>
              <a:t>Values Alignment</a:t>
            </a:r>
          </a:p>
        </p:txBody>
      </p:sp>
    </p:spTree>
    <p:extLst>
      <p:ext uri="{BB962C8B-B14F-4D97-AF65-F5344CB8AC3E}">
        <p14:creationId xmlns:p14="http://schemas.microsoft.com/office/powerpoint/2010/main" val="10979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 animBg="1"/>
      <p:bldP spid="319494" grpId="0" animBg="1"/>
      <p:bldP spid="319495" grpId="0" animBg="1"/>
      <p:bldP spid="319498" grpId="0" animBg="1"/>
      <p:bldP spid="319499" grpId="0" autoUpdateAnimBg="0"/>
      <p:bldP spid="319500" grpId="0" autoUpdateAnimBg="0"/>
      <p:bldP spid="319501" grpId="0" animBg="1"/>
      <p:bldP spid="3195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947" y="1206407"/>
            <a:ext cx="9756000" cy="676948"/>
          </a:xfrm>
        </p:spPr>
        <p:txBody>
          <a:bodyPr/>
          <a:lstStyle/>
          <a:p>
            <a:r>
              <a:rPr lang="nl-BE" b="1" dirty="0" err="1"/>
              <a:t>Caractéristiques</a:t>
            </a:r>
            <a:r>
              <a:rPr lang="nl-BE" b="1" dirty="0"/>
              <a:t> </a:t>
            </a:r>
            <a:r>
              <a:rPr lang="nl-BE" b="1" dirty="0" err="1"/>
              <a:t>culturelles</a:t>
            </a:r>
            <a:r>
              <a:rPr lang="nl-BE" b="1" dirty="0"/>
              <a:t> que </a:t>
            </a:r>
            <a:r>
              <a:rPr lang="nl-BE" b="1" dirty="0" err="1"/>
              <a:t>nous</a:t>
            </a:r>
            <a:r>
              <a:rPr lang="nl-BE" b="1" dirty="0"/>
              <a:t> </a:t>
            </a:r>
            <a:r>
              <a:rPr lang="nl-BE" b="1" dirty="0" err="1"/>
              <a:t>voulons</a:t>
            </a:r>
            <a:r>
              <a:rPr lang="nl-BE" b="1" dirty="0"/>
              <a:t> </a:t>
            </a:r>
            <a:r>
              <a:rPr lang="nl-BE" b="1" dirty="0" err="1"/>
              <a:t>conserver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9947" y="1883176"/>
            <a:ext cx="9423511" cy="4990084"/>
          </a:xfrm>
        </p:spPr>
        <p:txBody>
          <a:bodyPr/>
          <a:lstStyle/>
          <a:p>
            <a:r>
              <a:rPr lang="fr-BE" sz="2000" dirty="0"/>
              <a:t>PDG passionné qui est ouvert et accessible.</a:t>
            </a:r>
            <a:endParaRPr lang="nl-BE" sz="2000" dirty="0"/>
          </a:p>
          <a:p>
            <a:r>
              <a:rPr lang="fr-BE" sz="2000" dirty="0"/>
              <a:t>Entreprise familiale qui pense à LT.</a:t>
            </a:r>
            <a:endParaRPr lang="nl-BE" sz="2000" dirty="0"/>
          </a:p>
          <a:p>
            <a:r>
              <a:rPr lang="fr-BE" sz="2000" dirty="0"/>
              <a:t>Structure plane et beaucoup d’autonomie.</a:t>
            </a:r>
            <a:endParaRPr lang="nl-BE" sz="2000" dirty="0"/>
          </a:p>
          <a:p>
            <a:r>
              <a:rPr lang="fr-BE" sz="2000" dirty="0"/>
              <a:t>Décisions rapides.</a:t>
            </a:r>
            <a:endParaRPr lang="nl-BE" sz="2000" dirty="0"/>
          </a:p>
          <a:p>
            <a:r>
              <a:rPr lang="fr-BE" sz="2000" dirty="0"/>
              <a:t>Marque forte, produits forts, une large gamme et une complexité stimulante.</a:t>
            </a:r>
            <a:endParaRPr lang="nl-BE" sz="2000" dirty="0"/>
          </a:p>
          <a:p>
            <a:r>
              <a:rPr lang="fr-BE" sz="2000" dirty="0"/>
              <a:t>Collaborations motivés, compétents et loyaux.</a:t>
            </a:r>
            <a:endParaRPr lang="nl-BE" sz="2000" dirty="0"/>
          </a:p>
          <a:p>
            <a:r>
              <a:rPr lang="fr-BE" sz="2000"/>
              <a:t>Pionnier.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5770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430715" y="1260210"/>
            <a:ext cx="4724039" cy="5460912"/>
          </a:xfrm>
          <a:prstGeom prst="rect">
            <a:avLst/>
          </a:prstGeom>
          <a:solidFill>
            <a:srgbClr val="007297"/>
          </a:solidFill>
          <a:ln>
            <a:noFill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 marL="210026" indent="-210026">
              <a:defRPr/>
            </a:pPr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  <a:defRPr/>
            </a:pPr>
            <a:r>
              <a:rPr lang="nl-BE" sz="2205" dirty="0" err="1">
                <a:solidFill>
                  <a:srgbClr val="FFFFFF"/>
                </a:solidFill>
              </a:rPr>
              <a:t>Ownership</a:t>
            </a:r>
            <a:r>
              <a:rPr lang="nl-BE" sz="2205" dirty="0">
                <a:solidFill>
                  <a:srgbClr val="FFFFFF"/>
                </a:solidFill>
              </a:rPr>
              <a:t> + teamwork</a:t>
            </a:r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  <a:defRPr/>
            </a:pPr>
            <a:r>
              <a:rPr lang="nl-NL" sz="2205" dirty="0" err="1">
                <a:solidFill>
                  <a:srgbClr val="FFFFFF"/>
                </a:solidFill>
              </a:rPr>
              <a:t>Proactivité</a:t>
            </a:r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  <a:defRPr/>
            </a:pPr>
            <a:r>
              <a:rPr lang="nl-NL" sz="2205" dirty="0">
                <a:solidFill>
                  <a:srgbClr val="FFFFFF"/>
                </a:solidFill>
              </a:rPr>
              <a:t>The extra </a:t>
            </a:r>
            <a:r>
              <a:rPr lang="nl-NL" sz="2205" dirty="0" err="1">
                <a:solidFill>
                  <a:srgbClr val="FFFFFF"/>
                </a:solidFill>
              </a:rPr>
              <a:t>mile</a:t>
            </a:r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  <a:defRPr/>
            </a:pPr>
            <a:r>
              <a:rPr lang="nl-NL" sz="2205" dirty="0">
                <a:solidFill>
                  <a:srgbClr val="FFFFFF"/>
                </a:solidFill>
              </a:rPr>
              <a:t>Accountability</a:t>
            </a:r>
          </a:p>
          <a:p>
            <a:pPr marL="210026" indent="-210026">
              <a:buFontTx/>
              <a:buChar char="•"/>
              <a:defRPr/>
            </a:pPr>
            <a:r>
              <a:rPr lang="nl-NL" sz="2205" dirty="0" err="1">
                <a:solidFill>
                  <a:srgbClr val="FFFFFF"/>
                </a:solidFill>
              </a:rPr>
              <a:t>Processus</a:t>
            </a:r>
            <a:r>
              <a:rPr lang="nl-NL" sz="2205" dirty="0">
                <a:solidFill>
                  <a:srgbClr val="FFFFFF"/>
                </a:solidFill>
              </a:rPr>
              <a:t> </a:t>
            </a:r>
            <a:r>
              <a:rPr lang="nl-NL" sz="2205" dirty="0" err="1">
                <a:solidFill>
                  <a:srgbClr val="FFFFFF"/>
                </a:solidFill>
              </a:rPr>
              <a:t>opérationnels</a:t>
            </a:r>
            <a:r>
              <a:rPr lang="nl-NL" sz="2205" dirty="0">
                <a:solidFill>
                  <a:srgbClr val="FFFFFF"/>
                </a:solidFill>
              </a:rPr>
              <a:t> </a:t>
            </a:r>
            <a:r>
              <a:rPr lang="nl-NL" sz="2205" dirty="0" err="1">
                <a:solidFill>
                  <a:srgbClr val="FFFFFF"/>
                </a:solidFill>
              </a:rPr>
              <a:t>bien</a:t>
            </a:r>
            <a:r>
              <a:rPr lang="nl-NL" sz="2205" dirty="0">
                <a:solidFill>
                  <a:srgbClr val="FFFFFF"/>
                </a:solidFill>
              </a:rPr>
              <a:t> </a:t>
            </a:r>
          </a:p>
          <a:p>
            <a:pPr>
              <a:defRPr/>
            </a:pPr>
            <a:r>
              <a:rPr lang="nl-NL" sz="2205" dirty="0">
                <a:solidFill>
                  <a:srgbClr val="FFFFFF"/>
                </a:solidFill>
              </a:rPr>
              <a:t>   </a:t>
            </a:r>
            <a:r>
              <a:rPr lang="nl-NL" sz="2205" dirty="0" err="1">
                <a:solidFill>
                  <a:srgbClr val="FFFFFF"/>
                </a:solidFill>
              </a:rPr>
              <a:t>organisés</a:t>
            </a:r>
            <a:r>
              <a:rPr lang="nl-NL" sz="2205" dirty="0">
                <a:solidFill>
                  <a:srgbClr val="FFFFFF"/>
                </a:solidFill>
              </a:rPr>
              <a:t> et </a:t>
            </a:r>
            <a:r>
              <a:rPr lang="nl-NL" sz="2205" dirty="0" err="1">
                <a:solidFill>
                  <a:srgbClr val="FFFFFF"/>
                </a:solidFill>
              </a:rPr>
              <a:t>structures</a:t>
            </a:r>
            <a:r>
              <a:rPr lang="nl-NL" sz="2205" dirty="0">
                <a:solidFill>
                  <a:srgbClr val="FFFFFF"/>
                </a:solidFill>
              </a:rPr>
              <a:t> </a:t>
            </a:r>
            <a:r>
              <a:rPr lang="nl-NL" sz="2205" dirty="0" err="1">
                <a:solidFill>
                  <a:srgbClr val="FFFFFF"/>
                </a:solidFill>
              </a:rPr>
              <a:t>claires</a:t>
            </a:r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  <a:defRPr/>
            </a:pPr>
            <a:r>
              <a:rPr lang="nl-NL" sz="2205" dirty="0" err="1">
                <a:solidFill>
                  <a:srgbClr val="FFFFFF"/>
                </a:solidFill>
              </a:rPr>
              <a:t>Travail</a:t>
            </a:r>
            <a:r>
              <a:rPr lang="nl-NL" sz="2205" dirty="0">
                <a:solidFill>
                  <a:srgbClr val="FFFFFF"/>
                </a:solidFill>
              </a:rPr>
              <a:t> </a:t>
            </a:r>
            <a:r>
              <a:rPr lang="nl-NL" sz="2205" dirty="0" err="1">
                <a:solidFill>
                  <a:srgbClr val="FFFFFF"/>
                </a:solidFill>
              </a:rPr>
              <a:t>planifié</a:t>
            </a:r>
            <a:r>
              <a:rPr lang="nl-NL" sz="2205" dirty="0">
                <a:solidFill>
                  <a:srgbClr val="FFFFFF"/>
                </a:solidFill>
              </a:rPr>
              <a:t> et </a:t>
            </a:r>
            <a:r>
              <a:rPr lang="nl-NL" sz="2205" dirty="0" err="1">
                <a:solidFill>
                  <a:srgbClr val="FFFFFF"/>
                </a:solidFill>
              </a:rPr>
              <a:t>orienté</a:t>
            </a:r>
            <a:r>
              <a:rPr lang="nl-NL" sz="2205" dirty="0">
                <a:solidFill>
                  <a:srgbClr val="FFFFFF"/>
                </a:solidFill>
              </a:rPr>
              <a:t> </a:t>
            </a:r>
            <a:r>
              <a:rPr lang="nl-NL" sz="2205" dirty="0" err="1">
                <a:solidFill>
                  <a:srgbClr val="FFFFFF"/>
                </a:solidFill>
              </a:rPr>
              <a:t>résultats</a:t>
            </a:r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  <a:defRPr/>
            </a:pPr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  <a:defRPr/>
            </a:pPr>
            <a:r>
              <a:rPr lang="nl-NL" sz="2205" dirty="0">
                <a:solidFill>
                  <a:srgbClr val="FFFFFF"/>
                </a:solidFill>
              </a:rPr>
              <a:t>Attitude </a:t>
            </a:r>
            <a:r>
              <a:rPr lang="nl-NL" sz="2205" dirty="0" err="1">
                <a:solidFill>
                  <a:srgbClr val="FFFFFF"/>
                </a:solidFill>
              </a:rPr>
              <a:t>positive</a:t>
            </a:r>
            <a:r>
              <a:rPr lang="nl-NL" sz="2205" dirty="0">
                <a:solidFill>
                  <a:srgbClr val="FFFFFF"/>
                </a:solidFill>
              </a:rPr>
              <a:t> et enthousiaste</a:t>
            </a:r>
          </a:p>
          <a:p>
            <a:pPr>
              <a:defRPr/>
            </a:pPr>
            <a:r>
              <a:rPr lang="nl-NL" sz="2205" dirty="0">
                <a:solidFill>
                  <a:srgbClr val="FFFFFF"/>
                </a:solidFill>
              </a:rPr>
              <a:t>   Just do </a:t>
            </a:r>
            <a:r>
              <a:rPr lang="nl-NL" sz="2205" dirty="0" err="1">
                <a:solidFill>
                  <a:srgbClr val="FFFFFF"/>
                </a:solidFill>
              </a:rPr>
              <a:t>it</a:t>
            </a:r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  <a:defRPr/>
            </a:pPr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  <a:defRPr/>
            </a:pPr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  <a:defRPr/>
            </a:pPr>
            <a:endParaRPr lang="nl-NL" sz="2205" dirty="0">
              <a:solidFill>
                <a:srgbClr val="FFFFFF"/>
              </a:solidFill>
            </a:endParaRPr>
          </a:p>
          <a:p>
            <a:pPr>
              <a:defRPr/>
            </a:pPr>
            <a:endParaRPr lang="nl-NL" sz="2205" dirty="0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4635" y="533457"/>
            <a:ext cx="9512838" cy="136172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 smtClean="0">
                <a:latin typeface="Arial" charset="0"/>
                <a:ea typeface="ヒラギノ角ゴ Pro W3" charset="0"/>
              </a:rPr>
              <a:t>Schéma</a:t>
            </a:r>
            <a:r>
              <a:rPr lang="en-US" b="1" dirty="0" smtClean="0">
                <a:latin typeface="Arial" charset="0"/>
                <a:ea typeface="ヒラギノ角ゴ Pro W3" charset="0"/>
              </a:rPr>
              <a:t> ‘</a:t>
            </a:r>
            <a:r>
              <a:rPr lang="en-US" b="1" dirty="0" err="1" smtClean="0">
                <a:latin typeface="Arial" charset="0"/>
                <a:ea typeface="ヒラギノ角ゴ Pro W3" charset="0"/>
              </a:rPr>
              <a:t>depuis-vers</a:t>
            </a:r>
            <a:r>
              <a:rPr lang="en-US" b="1" dirty="0" smtClean="0">
                <a:latin typeface="Arial" charset="0"/>
                <a:ea typeface="ヒラギノ角ゴ Pro W3" charset="0"/>
              </a:rPr>
              <a:t>’ chez </a:t>
            </a:r>
            <a:r>
              <a:rPr lang="en-US" b="1" dirty="0" err="1" smtClean="0">
                <a:latin typeface="Arial" charset="0"/>
                <a:ea typeface="ヒラギノ角ゴ Pro W3" charset="0"/>
              </a:rPr>
              <a:t>Viessmann</a:t>
            </a:r>
            <a:endParaRPr lang="nl-BE" b="1" dirty="0">
              <a:latin typeface="Arial" charset="0"/>
              <a:ea typeface="ヒラギノ角ゴ Pro W3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4634" y="1260210"/>
            <a:ext cx="4724038" cy="5460912"/>
          </a:xfrm>
          <a:prstGeom prst="rect">
            <a:avLst/>
          </a:prstGeom>
          <a:solidFill>
            <a:srgbClr val="007297"/>
          </a:solidFill>
          <a:ln>
            <a:noFill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 marL="210026" indent="-210026">
              <a:buFontTx/>
              <a:buChar char="•"/>
            </a:pPr>
            <a:r>
              <a:rPr lang="nl-NL" sz="2205" dirty="0">
                <a:solidFill>
                  <a:srgbClr val="FFFFFF"/>
                </a:solidFill>
              </a:rPr>
              <a:t>“</a:t>
            </a:r>
            <a:r>
              <a:rPr lang="nl-NL" sz="2205" dirty="0" err="1">
                <a:solidFill>
                  <a:srgbClr val="FFFFFF"/>
                </a:solidFill>
              </a:rPr>
              <a:t>Ils</a:t>
            </a:r>
            <a:r>
              <a:rPr lang="nl-NL" sz="2205" dirty="0">
                <a:solidFill>
                  <a:srgbClr val="FFFFFF"/>
                </a:solidFill>
              </a:rPr>
              <a:t>” </a:t>
            </a:r>
            <a:r>
              <a:rPr lang="nl-NL" sz="2205" dirty="0" err="1">
                <a:solidFill>
                  <a:srgbClr val="FFFFFF"/>
                </a:solidFill>
              </a:rPr>
              <a:t>doivent</a:t>
            </a:r>
            <a:r>
              <a:rPr lang="nl-NL" sz="2205" dirty="0">
                <a:solidFill>
                  <a:srgbClr val="FFFFFF"/>
                </a:solidFill>
              </a:rPr>
              <a:t> faire </a:t>
            </a:r>
            <a:r>
              <a:rPr lang="nl-NL" sz="2205" dirty="0" err="1">
                <a:solidFill>
                  <a:srgbClr val="FFFFFF"/>
                </a:solidFill>
              </a:rPr>
              <a:t>quelque</a:t>
            </a:r>
            <a:r>
              <a:rPr lang="nl-NL" sz="2205" dirty="0">
                <a:solidFill>
                  <a:srgbClr val="FFFFFF"/>
                </a:solidFill>
              </a:rPr>
              <a:t> chose</a:t>
            </a:r>
          </a:p>
          <a:p>
            <a:pPr marL="210026" indent="-210026">
              <a:buFontTx/>
              <a:buChar char="•"/>
            </a:pPr>
            <a:r>
              <a:rPr lang="nl-NL" sz="2205" dirty="0" err="1">
                <a:solidFill>
                  <a:srgbClr val="FFFFFF"/>
                </a:solidFill>
              </a:rPr>
              <a:t>Réactivité</a:t>
            </a:r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</a:pPr>
            <a:r>
              <a:rPr lang="nl-NL" sz="2205" dirty="0" err="1">
                <a:solidFill>
                  <a:srgbClr val="FFFFFF"/>
                </a:solidFill>
              </a:rPr>
              <a:t>Choisir</a:t>
            </a:r>
            <a:r>
              <a:rPr lang="nl-NL" sz="2205" dirty="0">
                <a:solidFill>
                  <a:srgbClr val="FFFFFF"/>
                </a:solidFill>
              </a:rPr>
              <a:t> les </a:t>
            </a:r>
            <a:r>
              <a:rPr lang="nl-NL" sz="2205" dirty="0" err="1">
                <a:solidFill>
                  <a:srgbClr val="FFFFFF"/>
                </a:solidFill>
              </a:rPr>
              <a:t>sentiers</a:t>
            </a:r>
            <a:r>
              <a:rPr lang="nl-NL" sz="2205" dirty="0">
                <a:solidFill>
                  <a:srgbClr val="FFFFFF"/>
                </a:solidFill>
              </a:rPr>
              <a:t> </a:t>
            </a:r>
            <a:r>
              <a:rPr lang="nl-NL" sz="2205" dirty="0" err="1">
                <a:solidFill>
                  <a:srgbClr val="FFFFFF"/>
                </a:solidFill>
              </a:rPr>
              <a:t>battus</a:t>
            </a:r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</a:pPr>
            <a:r>
              <a:rPr lang="nl-NL" sz="2205" dirty="0">
                <a:solidFill>
                  <a:srgbClr val="FFFFFF"/>
                </a:solidFill>
              </a:rPr>
              <a:t>Nonchalance</a:t>
            </a:r>
          </a:p>
          <a:p>
            <a:pPr marL="210026" indent="-210026">
              <a:buFontTx/>
              <a:buChar char="•"/>
            </a:pPr>
            <a:r>
              <a:rPr lang="nl-NL" sz="2205" dirty="0" err="1">
                <a:solidFill>
                  <a:srgbClr val="FFFFFF"/>
                </a:solidFill>
              </a:rPr>
              <a:t>Qui</a:t>
            </a:r>
            <a:r>
              <a:rPr lang="nl-NL" sz="2205" dirty="0">
                <a:solidFill>
                  <a:srgbClr val="FFFFFF"/>
                </a:solidFill>
              </a:rPr>
              <a:t> fait </a:t>
            </a:r>
            <a:r>
              <a:rPr lang="nl-NL" sz="2205" dirty="0" err="1">
                <a:solidFill>
                  <a:srgbClr val="FFFFFF"/>
                </a:solidFill>
              </a:rPr>
              <a:t>quoi</a:t>
            </a:r>
            <a:r>
              <a:rPr lang="nl-NL" sz="2205" dirty="0">
                <a:solidFill>
                  <a:srgbClr val="FFFFFF"/>
                </a:solidFill>
              </a:rPr>
              <a:t>? Ce </a:t>
            </a:r>
            <a:r>
              <a:rPr lang="nl-NL" sz="2205" dirty="0" err="1">
                <a:solidFill>
                  <a:srgbClr val="FFFFFF"/>
                </a:solidFill>
              </a:rPr>
              <a:t>n’est</a:t>
            </a:r>
            <a:r>
              <a:rPr lang="nl-NL" sz="2205" dirty="0">
                <a:solidFill>
                  <a:srgbClr val="FFFFFF"/>
                </a:solidFill>
              </a:rPr>
              <a:t> pas </a:t>
            </a:r>
            <a:r>
              <a:rPr lang="nl-NL" sz="2205" dirty="0" err="1">
                <a:solidFill>
                  <a:srgbClr val="FFFFFF"/>
                </a:solidFill>
              </a:rPr>
              <a:t>toujours</a:t>
            </a:r>
            <a:r>
              <a:rPr lang="nl-NL" sz="2205" dirty="0">
                <a:solidFill>
                  <a:srgbClr val="FFFFFF"/>
                </a:solidFill>
              </a:rPr>
              <a:t> </a:t>
            </a:r>
            <a:br>
              <a:rPr lang="nl-NL" sz="2205" dirty="0">
                <a:solidFill>
                  <a:srgbClr val="FFFFFF"/>
                </a:solidFill>
              </a:rPr>
            </a:br>
            <a:r>
              <a:rPr lang="nl-NL" sz="2205" dirty="0">
                <a:solidFill>
                  <a:srgbClr val="FFFFFF"/>
                </a:solidFill>
              </a:rPr>
              <a:t>évident</a:t>
            </a:r>
          </a:p>
          <a:p>
            <a:pPr marL="210026" indent="-210026">
              <a:buFontTx/>
              <a:buChar char="•"/>
            </a:pPr>
            <a:r>
              <a:rPr lang="nl-NL" sz="2205" dirty="0">
                <a:solidFill>
                  <a:srgbClr val="FFFFFF"/>
                </a:solidFill>
              </a:rPr>
              <a:t>Ad Hoc et </a:t>
            </a:r>
            <a:r>
              <a:rPr lang="nl-NL" sz="2205" dirty="0" err="1">
                <a:solidFill>
                  <a:srgbClr val="FFFFFF"/>
                </a:solidFill>
              </a:rPr>
              <a:t>éteindre</a:t>
            </a:r>
            <a:r>
              <a:rPr lang="nl-NL" sz="2205" dirty="0">
                <a:solidFill>
                  <a:srgbClr val="FFFFFF"/>
                </a:solidFill>
              </a:rPr>
              <a:t> de </a:t>
            </a:r>
            <a:r>
              <a:rPr lang="nl-NL" sz="2205" dirty="0" err="1">
                <a:solidFill>
                  <a:srgbClr val="FFFFFF"/>
                </a:solidFill>
              </a:rPr>
              <a:t>petits</a:t>
            </a:r>
            <a:endParaRPr lang="nl-NL" sz="2205" dirty="0">
              <a:solidFill>
                <a:srgbClr val="FFFFFF"/>
              </a:solidFill>
            </a:endParaRPr>
          </a:p>
          <a:p>
            <a:r>
              <a:rPr lang="nl-NL" sz="2205" dirty="0">
                <a:solidFill>
                  <a:srgbClr val="FFFFFF"/>
                </a:solidFill>
              </a:rPr>
              <a:t>   </a:t>
            </a:r>
            <a:r>
              <a:rPr lang="nl-NL" sz="2205" dirty="0" err="1">
                <a:solidFill>
                  <a:srgbClr val="FFFFFF"/>
                </a:solidFill>
              </a:rPr>
              <a:t>incendies</a:t>
            </a:r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</a:pPr>
            <a:r>
              <a:rPr lang="nl-NL" sz="2205" dirty="0">
                <a:solidFill>
                  <a:srgbClr val="FFFFFF"/>
                </a:solidFill>
              </a:rPr>
              <a:t>Culture occidentale</a:t>
            </a:r>
          </a:p>
          <a:p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</a:pPr>
            <a:endParaRPr lang="nl-NL" sz="2205" dirty="0">
              <a:solidFill>
                <a:srgbClr val="FFFFFF"/>
              </a:solidFill>
            </a:endParaRPr>
          </a:p>
          <a:p>
            <a:endParaRPr lang="nl-NL" sz="2205" dirty="0">
              <a:solidFill>
                <a:srgbClr val="FFFFFF"/>
              </a:solidFill>
            </a:endParaRPr>
          </a:p>
          <a:p>
            <a:pPr marL="210026" indent="-210026">
              <a:buFontTx/>
              <a:buChar char="•"/>
            </a:pPr>
            <a:endParaRPr lang="nl-NL" sz="220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44484" y="2988164"/>
            <a:ext cx="8000085" cy="324760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57" tIns="46203" rIns="94057" bIns="46203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nl-NL">
              <a:solidFill>
                <a:schemeClr val="accent2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nl-NL" b="1">
              <a:latin typeface="Comic Sans M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82312" y="602642"/>
            <a:ext cx="7896044" cy="351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29" tIns="33415" rIns="66829" bIns="33415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nl-BE" sz="2287" b="1" dirty="0">
                <a:latin typeface="Gill Sans" charset="0"/>
                <a:ea typeface="ヒラギノ角ゴ ProN W3" charset="0"/>
                <a:cs typeface="ヒラギノ角ゴ ProN W3" charset="0"/>
              </a:rPr>
              <a:t>Agenda</a:t>
            </a:r>
            <a:endParaRPr lang="nl-NL" sz="2287" b="1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082312" y="1195382"/>
          <a:ext cx="8158424" cy="524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4591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44484" y="2988164"/>
            <a:ext cx="8000085" cy="324760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57" tIns="46203" rIns="94057" bIns="46203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nl-NL">
              <a:solidFill>
                <a:schemeClr val="accent2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nl-NL" b="1">
              <a:latin typeface="Comic Sans M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82312" y="602642"/>
            <a:ext cx="7896044" cy="351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29" tIns="33415" rIns="66829" bIns="33415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nl-BE" sz="2287" b="1" dirty="0">
                <a:latin typeface="Gill Sans" charset="0"/>
                <a:ea typeface="ヒラギノ角ゴ ProN W3" charset="0"/>
                <a:cs typeface="ヒラギノ角ゴ ProN W3" charset="0"/>
              </a:rPr>
              <a:t>Agenda</a:t>
            </a:r>
            <a:endParaRPr lang="nl-NL" sz="2287" b="1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082312" y="1291398"/>
          <a:ext cx="8158424" cy="524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742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44484" y="2988164"/>
            <a:ext cx="8000085" cy="324760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57" tIns="46203" rIns="94057" bIns="46203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nl-NL">
              <a:solidFill>
                <a:schemeClr val="accent2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nl-NL" b="1">
              <a:latin typeface="Comic Sans M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82312" y="602642"/>
            <a:ext cx="7896044" cy="351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29" tIns="33415" rIns="66829" bIns="33415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nl-BE" sz="2287" b="1" dirty="0">
                <a:latin typeface="Gill Sans" charset="0"/>
                <a:ea typeface="ヒラギノ角ゴ ProN W3" charset="0"/>
                <a:cs typeface="ヒラギノ角ゴ ProN W3" charset="0"/>
              </a:rPr>
              <a:t>Agenda</a:t>
            </a:r>
            <a:endParaRPr lang="nl-NL" sz="2287" b="1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36983144"/>
              </p:ext>
            </p:extLst>
          </p:nvPr>
        </p:nvGraphicFramePr>
        <p:xfrm>
          <a:off x="1082312" y="1195382"/>
          <a:ext cx="8158424" cy="524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2625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nl-NL" smtClean="0"/>
              <a:t>28-8-2018</a:t>
            </a:fld>
            <a:endParaRPr lang="nl-NL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/>
              <a:t>Viessmann Company </a:t>
            </a:r>
            <a:r>
              <a:rPr lang="nl-NL" dirty="0" err="1"/>
              <a:t>Values</a:t>
            </a:r>
            <a:endParaRPr lang="nl-N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A48-2D48-4EF5-B029-0B8993B9B72D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 sz="4800" dirty="0" smtClean="0"/>
          </a:p>
          <a:p>
            <a:endParaRPr lang="nl-NL" sz="4800" dirty="0"/>
          </a:p>
          <a:p>
            <a:endParaRPr lang="nl-NL" sz="4800" b="1" dirty="0" smtClean="0"/>
          </a:p>
          <a:p>
            <a:r>
              <a:rPr lang="nl-NL" sz="4800" b="1" dirty="0" smtClean="0"/>
              <a:t>LES VALEURS DE L’ENTREPRISE VIESSMANN</a:t>
            </a:r>
            <a:endParaRPr lang="nl-NL" sz="4800" b="1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</a:t>
            </a:r>
            <a:r>
              <a:rPr lang="nl-NL" dirty="0" smtClean="0"/>
              <a:t>09.03.2017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1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 smtClean="0">
                <a:solidFill>
                  <a:schemeClr val="bg1"/>
                </a:solidFill>
              </a:rPr>
              <a:t>VISION</a:t>
            </a:r>
            <a:endParaRPr lang="nl-NL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4800" dirty="0" smtClean="0"/>
          </a:p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endParaRPr lang="nl-NL" sz="4800" dirty="0" smtClean="0"/>
          </a:p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r>
              <a:rPr lang="nl-NL" sz="4300" dirty="0" err="1" smtClean="0"/>
              <a:t>Viessmann</a:t>
            </a:r>
            <a:r>
              <a:rPr lang="nl-NL" sz="4300" dirty="0" smtClean="0"/>
              <a:t> </a:t>
            </a:r>
            <a:r>
              <a:rPr lang="fr-BE" sz="4300" dirty="0"/>
              <a:t>préserve la planète grâce à des solutions énergétiques répondant aux besoins des clients.</a:t>
            </a:r>
          </a:p>
          <a:p>
            <a:pPr marL="0" indent="0">
              <a:buNone/>
            </a:pPr>
            <a:endParaRPr lang="nl-NL" sz="4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nl-NL" smtClean="0"/>
              <a:t>28-8-2018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 smtClean="0"/>
              <a:t>Viessmann</a:t>
            </a:r>
            <a:r>
              <a:rPr lang="nl-NL" dirty="0" smtClean="0"/>
              <a:t> company </a:t>
            </a:r>
            <a:r>
              <a:rPr lang="nl-NL" dirty="0" err="1" smtClean="0"/>
              <a:t>values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39943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 smtClean="0"/>
              <a:t>MISSION</a:t>
            </a:r>
            <a:endParaRPr lang="nl-NL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fr-BE" sz="2800" b="1" dirty="0"/>
              <a:t>Nous</a:t>
            </a:r>
            <a:r>
              <a:rPr lang="fr-BE" sz="2800" dirty="0"/>
              <a:t> utilisons une technologie adaptée pour proposer des solutions basées sur des composants d’une qualité et d’une fiabilité exceptionnelles</a:t>
            </a:r>
            <a:r>
              <a:rPr lang="fr-BE" sz="2800" dirty="0" smtClean="0"/>
              <a:t>.</a:t>
            </a:r>
            <a:endParaRPr lang="fr-BE" sz="2800" dirty="0"/>
          </a:p>
          <a:p>
            <a:r>
              <a:rPr lang="fr-BE" sz="2800" b="1" dirty="0"/>
              <a:t>Nous</a:t>
            </a:r>
            <a:r>
              <a:rPr lang="fr-BE" sz="2800" dirty="0"/>
              <a:t> créons des solutions parfaitement intégrées dans les écosystèmes</a:t>
            </a:r>
            <a:r>
              <a:rPr lang="fr-BE" sz="2800" dirty="0" smtClean="0"/>
              <a:t>.</a:t>
            </a:r>
            <a:endParaRPr lang="fr-BE" sz="2800" dirty="0"/>
          </a:p>
          <a:p>
            <a:r>
              <a:rPr lang="fr-BE" sz="2800" b="1" dirty="0"/>
              <a:t>Nous</a:t>
            </a:r>
            <a:r>
              <a:rPr lang="fr-BE" sz="2800" dirty="0"/>
              <a:t> mettons l’accent sur les clients et les utilisateurs, afin de satisfaire leurs demandes</a:t>
            </a:r>
            <a:r>
              <a:rPr lang="fr-BE" sz="2800" dirty="0" smtClean="0"/>
              <a:t>.</a:t>
            </a:r>
            <a:endParaRPr lang="fr-BE" sz="2800" dirty="0"/>
          </a:p>
          <a:p>
            <a:r>
              <a:rPr lang="fr-BE" sz="2800" b="1" dirty="0"/>
              <a:t>Nous</a:t>
            </a:r>
            <a:r>
              <a:rPr lang="fr-BE" sz="2800" dirty="0"/>
              <a:t> employons la technologie pour développer nos processus et nos modèles commerciaux</a:t>
            </a:r>
            <a:r>
              <a:rPr lang="fr-BE" sz="2800" dirty="0" smtClean="0"/>
              <a:t>.</a:t>
            </a:r>
            <a:endParaRPr lang="fr-BE" sz="2800" dirty="0"/>
          </a:p>
          <a:p>
            <a:r>
              <a:rPr lang="fr-BE" sz="2800" b="1" dirty="0"/>
              <a:t>Nous</a:t>
            </a:r>
            <a:r>
              <a:rPr lang="fr-BE" sz="2800" dirty="0"/>
              <a:t> cherchons à susciter la fierté des utilisateurs de nos solutions.</a:t>
            </a:r>
          </a:p>
          <a:p>
            <a:endParaRPr lang="nl-NL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nl-NL" smtClean="0"/>
              <a:t>28-8-2018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company </a:t>
            </a:r>
            <a:r>
              <a:rPr lang="nl-NL" dirty="0" err="1"/>
              <a:t>values</a:t>
            </a:r>
            <a:r>
              <a:rPr lang="nl-NL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21016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 smtClean="0"/>
              <a:t>ACCENT -&gt; COMPORTEMENT SALARIES</a:t>
            </a:r>
            <a:endParaRPr lang="nl-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smtClean="0"/>
              <a:t>   RESPONSABILITE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2160000"/>
            <a:r>
              <a:rPr lang="nl-NL" dirty="0" err="1" smtClean="0"/>
              <a:t>Fiabilité</a:t>
            </a:r>
            <a:endParaRPr lang="nl-NL" dirty="0"/>
          </a:p>
          <a:p>
            <a:pPr marL="2160000"/>
            <a:r>
              <a:rPr lang="nl-NL" dirty="0" smtClean="0"/>
              <a:t>Recherche de la réussite</a:t>
            </a:r>
            <a:endParaRPr lang="nl-NL" dirty="0"/>
          </a:p>
          <a:p>
            <a:pPr marL="2160000"/>
            <a:r>
              <a:rPr lang="nl-NL" dirty="0" err="1" smtClean="0"/>
              <a:t>Durabilité</a:t>
            </a:r>
            <a:endParaRPr lang="nl-NL" dirty="0"/>
          </a:p>
          <a:p>
            <a:pPr marL="0" indent="0">
              <a:buNone/>
            </a:pPr>
            <a:r>
              <a:rPr lang="nl-NL" sz="2400" b="1" dirty="0" smtClean="0"/>
              <a:t>                                                ESPRIT D’EQUIPE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6120000"/>
            <a:r>
              <a:rPr lang="nl-NL" dirty="0" err="1" smtClean="0"/>
              <a:t>Equité</a:t>
            </a:r>
            <a:endParaRPr lang="nl-NL" dirty="0"/>
          </a:p>
          <a:p>
            <a:pPr marL="6120000"/>
            <a:r>
              <a:rPr lang="nl-NL" dirty="0" err="1" smtClean="0"/>
              <a:t>Transparence</a:t>
            </a:r>
            <a:endParaRPr lang="nl-NL" dirty="0"/>
          </a:p>
          <a:p>
            <a:pPr marL="6120000"/>
            <a:r>
              <a:rPr lang="nl-NL" dirty="0" err="1" smtClean="0"/>
              <a:t>Agilité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sz="2400" b="1" dirty="0" smtClean="0"/>
              <a:t>   ESPRIT D’ENTREPRISE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2160000"/>
            <a:r>
              <a:rPr lang="nl-NL" dirty="0" smtClean="0"/>
              <a:t>Accent </a:t>
            </a:r>
            <a:r>
              <a:rPr lang="nl-NL" dirty="0" err="1" smtClean="0"/>
              <a:t>sur</a:t>
            </a:r>
            <a:r>
              <a:rPr lang="nl-NL" dirty="0" smtClean="0"/>
              <a:t> </a:t>
            </a:r>
            <a:r>
              <a:rPr lang="nl-NL" dirty="0" err="1" smtClean="0"/>
              <a:t>le</a:t>
            </a:r>
            <a:r>
              <a:rPr lang="nl-NL" dirty="0" smtClean="0"/>
              <a:t> </a:t>
            </a:r>
            <a:r>
              <a:rPr lang="nl-NL" dirty="0" err="1" smtClean="0"/>
              <a:t>client</a:t>
            </a:r>
            <a:endParaRPr lang="nl-NL" dirty="0"/>
          </a:p>
          <a:p>
            <a:pPr marL="2160000"/>
            <a:r>
              <a:rPr lang="nl-NL" dirty="0" err="1" smtClean="0"/>
              <a:t>Innovation</a:t>
            </a:r>
            <a:endParaRPr lang="nl-NL" dirty="0"/>
          </a:p>
          <a:p>
            <a:pPr marL="2160000"/>
            <a:r>
              <a:rPr lang="nl-NL" dirty="0" err="1"/>
              <a:t>V</a:t>
            </a:r>
            <a:r>
              <a:rPr lang="nl-NL" baseline="30000" dirty="0" err="1"/>
              <a:t>x</a:t>
            </a:r>
            <a:endParaRPr lang="nl-NL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nl-NL" smtClean="0"/>
              <a:t>28-8-2018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/>
              <a:t>Viessmann company values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/>
              <a:t>Rut | versie 09.03.2017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8" y="1817429"/>
            <a:ext cx="1587853" cy="1587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31" y="3505603"/>
            <a:ext cx="1594631" cy="1594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0" y="5372189"/>
            <a:ext cx="1276791" cy="127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>
                <a:solidFill>
                  <a:schemeClr val="bg1"/>
                </a:solidFill>
              </a:rPr>
              <a:t>RESPONSABILITE</a:t>
            </a:r>
            <a:endParaRPr lang="nl-NL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4800" b="1" dirty="0" smtClean="0">
                <a:solidFill>
                  <a:srgbClr val="FF0000"/>
                </a:solidFill>
              </a:rPr>
              <a:t>FIABILITE</a:t>
            </a:r>
          </a:p>
          <a:p>
            <a:pPr marL="0" indent="0">
              <a:buNone/>
            </a:pPr>
            <a:endParaRPr lang="nl-NL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fr-BE" sz="4000" dirty="0">
                <a:solidFill>
                  <a:schemeClr val="bg1"/>
                </a:solidFill>
              </a:rPr>
              <a:t>Je prends des engagements </a:t>
            </a:r>
            <a:r>
              <a:rPr lang="fr-BE" sz="4000" dirty="0"/>
              <a:t>fermes,</a:t>
            </a:r>
            <a:r>
              <a:rPr lang="fr-BE" sz="4000" dirty="0">
                <a:solidFill>
                  <a:schemeClr val="bg1"/>
                </a:solidFill>
              </a:rPr>
              <a:t> </a:t>
            </a:r>
            <a:r>
              <a:rPr lang="fr-BE" sz="4000" dirty="0"/>
              <a:t>agis</a:t>
            </a:r>
            <a:r>
              <a:rPr lang="fr-BE" sz="4000" dirty="0">
                <a:solidFill>
                  <a:schemeClr val="bg1"/>
                </a:solidFill>
              </a:rPr>
              <a:t> en conséquence et garantis </a:t>
            </a:r>
            <a:r>
              <a:rPr lang="fr-BE" sz="4000" dirty="0"/>
              <a:t>une</a:t>
            </a:r>
            <a:r>
              <a:rPr lang="fr-BE" sz="4000" dirty="0">
                <a:solidFill>
                  <a:schemeClr val="bg1"/>
                </a:solidFill>
              </a:rPr>
              <a:t> collaboration honnête et s</a:t>
            </a:r>
            <a:r>
              <a:rPr lang="fr-BE" sz="4000" dirty="0"/>
              <a:t>incère.</a:t>
            </a:r>
          </a:p>
          <a:p>
            <a:pPr marL="0" indent="0">
              <a:buNone/>
            </a:pPr>
            <a:endParaRPr lang="nl-NL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nl-NL" smtClean="0"/>
              <a:t>28-8-2018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company </a:t>
            </a:r>
            <a:r>
              <a:rPr lang="nl-NL" dirty="0" err="1"/>
              <a:t>values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26773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>
                <a:solidFill>
                  <a:schemeClr val="bg1"/>
                </a:solidFill>
              </a:rPr>
              <a:t>RESPONSABILITE</a:t>
            </a:r>
            <a:endParaRPr lang="nl-NL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400" b="1" dirty="0" smtClean="0">
                <a:solidFill>
                  <a:srgbClr val="FF0000"/>
                </a:solidFill>
              </a:rPr>
              <a:t>RECHERCHE DE LA REUSSITE</a:t>
            </a:r>
            <a:endParaRPr lang="nl-NL" sz="4400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fr-BE" sz="3600" dirty="0"/>
              <a:t>Je contribue au succès de l’entreprise en proposant le niveau de qualité requis et peux définir quelle est ma contribution.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nl-NL" smtClean="0"/>
              <a:t>28-8-2018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/>
              <a:t>Viessmann</a:t>
            </a:r>
            <a:r>
              <a:rPr lang="nl-NL" dirty="0"/>
              <a:t> company </a:t>
            </a:r>
            <a:r>
              <a:rPr lang="nl-NL" dirty="0" err="1"/>
              <a:t>values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20687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ssmann Divisionen">
  <a:themeElements>
    <a:clrScheme name="Viessmann">
      <a:dk1>
        <a:sysClr val="windowText" lastClr="000000"/>
      </a:dk1>
      <a:lt1>
        <a:srgbClr val="FFFFFF"/>
      </a:lt1>
      <a:dk2>
        <a:srgbClr val="555555"/>
      </a:dk2>
      <a:lt2>
        <a:srgbClr val="FFFFFF"/>
      </a:lt2>
      <a:accent1>
        <a:srgbClr val="D2D2D2"/>
      </a:accent1>
      <a:accent2>
        <a:srgbClr val="A8A8A8"/>
      </a:accent2>
      <a:accent3>
        <a:srgbClr val="787878"/>
      </a:accent3>
      <a:accent4>
        <a:srgbClr val="555555"/>
      </a:accent4>
      <a:accent5>
        <a:srgbClr val="F5231B"/>
      </a:accent5>
      <a:accent6>
        <a:srgbClr val="FF8B32"/>
      </a:accent6>
      <a:hlink>
        <a:srgbClr val="F5231B"/>
      </a:hlink>
      <a:folHlink>
        <a:srgbClr val="800080"/>
      </a:folHlink>
    </a:clrScheme>
    <a:fontScheme name="Viessmann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0E636F91-FB27-47BE-9523-D6B56FD784CC}" vid="{06D78E08-B81E-4AF2-8D7E-A4D7B0BDAE19}"/>
    </a:ext>
  </a:extLst>
</a:theme>
</file>

<file path=ppt/theme/theme2.xml><?xml version="1.0" encoding="utf-8"?>
<a:theme xmlns:a="http://schemas.openxmlformats.org/drawingml/2006/main" name="Th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Viessmann Divisionen">
  <a:themeElements>
    <a:clrScheme name="Viessmann">
      <a:dk1>
        <a:sysClr val="windowText" lastClr="000000"/>
      </a:dk1>
      <a:lt1>
        <a:srgbClr val="FFFFFF"/>
      </a:lt1>
      <a:dk2>
        <a:srgbClr val="555555"/>
      </a:dk2>
      <a:lt2>
        <a:srgbClr val="FFFFFF"/>
      </a:lt2>
      <a:accent1>
        <a:srgbClr val="D2D2D2"/>
      </a:accent1>
      <a:accent2>
        <a:srgbClr val="A8A8A8"/>
      </a:accent2>
      <a:accent3>
        <a:srgbClr val="787878"/>
      </a:accent3>
      <a:accent4>
        <a:srgbClr val="555555"/>
      </a:accent4>
      <a:accent5>
        <a:srgbClr val="F5231B"/>
      </a:accent5>
      <a:accent6>
        <a:srgbClr val="FF8B32"/>
      </a:accent6>
      <a:hlink>
        <a:srgbClr val="F5231B"/>
      </a:hlink>
      <a:folHlink>
        <a:srgbClr val="800080"/>
      </a:folHlink>
    </a:clrScheme>
    <a:fontScheme name="Viessmann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0E636F91-FB27-47BE-9523-D6B56FD784CC}" vid="{06D78E08-B81E-4AF2-8D7E-A4D7B0BDAE19}"/>
    </a:ext>
  </a:ext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915</Words>
  <Application>Microsoft Office PowerPoint</Application>
  <PresentationFormat>Aangepast</PresentationFormat>
  <Paragraphs>382</Paragraphs>
  <Slides>31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Comic Sans MS</vt:lpstr>
      <vt:lpstr>Gill Sans</vt:lpstr>
      <vt:lpstr>Wingdings</vt:lpstr>
      <vt:lpstr>ヒラギノ角ゴ Pro W3</vt:lpstr>
      <vt:lpstr>ヒラギノ角ゴ ProN W3</vt:lpstr>
      <vt:lpstr>Viessmann Divisionen</vt:lpstr>
      <vt:lpstr>Thema1</vt:lpstr>
      <vt:lpstr>1_Viessmann Divisionen</vt:lpstr>
      <vt:lpstr>PowerPoint-presentatie</vt:lpstr>
      <vt:lpstr>Agenda</vt:lpstr>
      <vt:lpstr>Agenda</vt:lpstr>
      <vt:lpstr>PowerPoint-presentatie</vt:lpstr>
      <vt:lpstr>VISION</vt:lpstr>
      <vt:lpstr>MISSION</vt:lpstr>
      <vt:lpstr>ACCENT -&gt; COMPORTEMENT SALARIES</vt:lpstr>
      <vt:lpstr>RESPONSABILITE</vt:lpstr>
      <vt:lpstr>RESPONSABILITE</vt:lpstr>
      <vt:lpstr>RESPONSABILITE</vt:lpstr>
      <vt:lpstr>ESPRIT D’EQUIPE</vt:lpstr>
      <vt:lpstr>ESPRIT D’EQUIPE</vt:lpstr>
      <vt:lpstr>ESPRIT D’EQUIPE</vt:lpstr>
      <vt:lpstr>ESPRIT D’ENTREPRISE</vt:lpstr>
      <vt:lpstr>ESPRIT D’ENTREPRISE</vt:lpstr>
      <vt:lpstr>ESPRIT D’ENTREPRISE</vt:lpstr>
      <vt:lpstr>PLAN D’AFFAIRES</vt:lpstr>
      <vt:lpstr>1.A CROISSANCE VITODENS</vt:lpstr>
      <vt:lpstr>1.A CROISSANCE VITODENS</vt:lpstr>
      <vt:lpstr>1.B CROISSANCE PAC &lt; 100 kW</vt:lpstr>
      <vt:lpstr>1.B CROISSANCE PAC</vt:lpstr>
      <vt:lpstr>2. OPTIMALISATION NIVEAU SERVICE APRES VENTE</vt:lpstr>
      <vt:lpstr>2. OPTIMALISATION NIV. SERVICE APRES VENTE</vt:lpstr>
      <vt:lpstr>3. ACCENT SUR LE MATERIEL EXTERNE</vt:lpstr>
      <vt:lpstr>4. ECONOMIES DE COUTS</vt:lpstr>
      <vt:lpstr>Agenda</vt:lpstr>
      <vt:lpstr>Percée Performante</vt:lpstr>
      <vt:lpstr>Caractéristiques culturelles que nous voulons conserver</vt:lpstr>
      <vt:lpstr>Schéma ‘depuis-vers’ chez Viessmann</vt:lpstr>
      <vt:lpstr>Agenda</vt:lpstr>
      <vt:lpstr>Agenda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2017-02-08T07:42:54Z</dcterms:created>
  <dcterms:modified xsi:type="dcterms:W3CDTF">2018-08-28T09:32:04Z</dcterms:modified>
</cp:coreProperties>
</file>