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1" r:id="rId1"/>
    <p:sldMasterId id="2147483732" r:id="rId2"/>
  </p:sldMasterIdLst>
  <p:notesMasterIdLst>
    <p:notesMasterId r:id="rId72"/>
  </p:notesMasterIdLst>
  <p:handoutMasterIdLst>
    <p:handoutMasterId r:id="rId73"/>
  </p:handoutMasterIdLst>
  <p:sldIdLst>
    <p:sldId id="257" r:id="rId3"/>
    <p:sldId id="302" r:id="rId4"/>
    <p:sldId id="303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04" r:id="rId28"/>
    <p:sldId id="311" r:id="rId29"/>
    <p:sldId id="319" r:id="rId30"/>
    <p:sldId id="313" r:id="rId31"/>
    <p:sldId id="305" r:id="rId32"/>
    <p:sldId id="359" r:id="rId33"/>
    <p:sldId id="360" r:id="rId34"/>
    <p:sldId id="361" r:id="rId35"/>
    <p:sldId id="362" r:id="rId36"/>
    <p:sldId id="363" r:id="rId37"/>
    <p:sldId id="306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307" r:id="rId47"/>
    <p:sldId id="314" r:id="rId48"/>
    <p:sldId id="315" r:id="rId49"/>
    <p:sldId id="316" r:id="rId50"/>
    <p:sldId id="317" r:id="rId51"/>
    <p:sldId id="282" r:id="rId52"/>
    <p:sldId id="283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293" r:id="rId63"/>
    <p:sldId id="294" r:id="rId64"/>
    <p:sldId id="295" r:id="rId65"/>
    <p:sldId id="296" r:id="rId66"/>
    <p:sldId id="297" r:id="rId67"/>
    <p:sldId id="298" r:id="rId68"/>
    <p:sldId id="299" r:id="rId69"/>
    <p:sldId id="300" r:id="rId70"/>
    <p:sldId id="301" r:id="rId71"/>
  </p:sldIdLst>
  <p:sldSz cx="10693400" cy="7561263"/>
  <p:notesSz cx="6797675" cy="9926638"/>
  <p:defaultTextStyle>
    <a:defPPr>
      <a:defRPr lang="de-DE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468" userDrawn="1">
          <p15:clr>
            <a:srgbClr val="A4A3A4"/>
          </p15:clr>
        </p15:guide>
        <p15:guide id="4" pos="3345" userDrawn="1">
          <p15:clr>
            <a:srgbClr val="A4A3A4"/>
          </p15:clr>
        </p15:guide>
        <p15:guide id="5" orient="horz" pos="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231B"/>
    <a:srgbClr val="FFE8D6"/>
    <a:srgbClr val="555555"/>
    <a:srgbClr val="C2A89D"/>
    <a:srgbClr val="F7F3ED"/>
    <a:srgbClr val="F1F6E6"/>
    <a:srgbClr val="F1F617"/>
    <a:srgbClr val="C6E7CC"/>
    <a:srgbClr val="ACDFF2"/>
    <a:srgbClr val="D6E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4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84" y="618"/>
      </p:cViewPr>
      <p:guideLst>
        <p:guide orient="horz" pos="4468"/>
        <p:guide pos="3345"/>
        <p:guide orient="horz" pos="31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b="1" dirty="0">
                <a:solidFill>
                  <a:schemeClr val="tx1"/>
                </a:solidFill>
              </a:rPr>
              <a:t>Viessmann Service 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de-DE" b="1" dirty="0" smtClean="0">
                <a:solidFill>
                  <a:schemeClr val="tx1"/>
                </a:solidFill>
              </a:rPr>
              <a:t>2016</a:t>
            </a:r>
            <a:endParaRPr lang="de-DE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'Grafiek opdeling service '!$C$10</c:f>
              <c:strCache>
                <c:ptCount val="1"/>
                <c:pt idx="0">
                  <c:v>FC 2016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'Grafiek opdeling service '!$B$11:$B$14</c:f>
              <c:strCache>
                <c:ptCount val="4"/>
                <c:pt idx="0">
                  <c:v>davon Umsatzerlös Ersatzteile (ET)</c:v>
                </c:pt>
                <c:pt idx="1">
                  <c:v>davon Umsatzerlös Inbetriebnahme (IBN)</c:v>
                </c:pt>
                <c:pt idx="2">
                  <c:v>davon Umsatzerlös Wartung</c:v>
                </c:pt>
                <c:pt idx="3">
                  <c:v>davon Umsatzerlös Reparatur</c:v>
                </c:pt>
              </c:strCache>
            </c:strRef>
          </c:cat>
          <c:val>
            <c:numRef>
              <c:f>'Grafiek opdeling service '!$C$11:$C$14</c:f>
              <c:numCache>
                <c:formatCode>0%</c:formatCode>
                <c:ptCount val="4"/>
                <c:pt idx="0">
                  <c:v>0.72</c:v>
                </c:pt>
                <c:pt idx="1">
                  <c:v>5.2999999999999999E-2</c:v>
                </c:pt>
                <c:pt idx="2">
                  <c:v>9.1999999999999998E-2</c:v>
                </c:pt>
                <c:pt idx="3">
                  <c:v>0.153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33-4A20-9D6E-C6EC7C7CE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5418176"/>
        <c:axId val="505418960"/>
      </c:barChart>
      <c:catAx>
        <c:axId val="505418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05418960"/>
        <c:crosses val="autoZero"/>
        <c:auto val="1"/>
        <c:lblAlgn val="ctr"/>
        <c:lblOffset val="100"/>
        <c:noMultiLvlLbl val="0"/>
      </c:catAx>
      <c:valAx>
        <c:axId val="505418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0541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357F2-1E96-4AF7-9511-85FC6BE5BF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8CC5D3DD-C97B-465A-8DBE-C96A74562771}">
      <dgm:prSet/>
      <dgm:spPr/>
      <dgm:t>
        <a:bodyPr/>
        <a:lstStyle/>
        <a:p>
          <a:pPr rtl="0"/>
          <a:r>
            <a:rPr lang="nl-BE" dirty="0" smtClean="0"/>
            <a:t>1</a:t>
          </a:r>
          <a:endParaRPr lang="nl-BE" dirty="0"/>
        </a:p>
      </dgm:t>
    </dgm:pt>
    <dgm:pt modelId="{59D4A577-6732-46C2-AFFB-C98367011810}" type="parTrans" cxnId="{B0436F77-7BC0-44B3-8305-BDB397F1DFC8}">
      <dgm:prSet/>
      <dgm:spPr/>
      <dgm:t>
        <a:bodyPr/>
        <a:lstStyle/>
        <a:p>
          <a:endParaRPr lang="nl-BE"/>
        </a:p>
      </dgm:t>
    </dgm:pt>
    <dgm:pt modelId="{F0F4BDD6-44A3-45C7-AFBD-2370087064FD}" type="sibTrans" cxnId="{B0436F77-7BC0-44B3-8305-BDB397F1DFC8}">
      <dgm:prSet/>
      <dgm:spPr/>
      <dgm:t>
        <a:bodyPr/>
        <a:lstStyle/>
        <a:p>
          <a:endParaRPr lang="nl-BE"/>
        </a:p>
      </dgm:t>
    </dgm:pt>
    <dgm:pt modelId="{B5513EF3-C242-4ADA-874C-DDB6406AA27D}">
      <dgm:prSet/>
      <dgm:spPr/>
      <dgm:t>
        <a:bodyPr/>
        <a:lstStyle/>
        <a:p>
          <a:pPr rtl="0"/>
          <a:r>
            <a:rPr lang="nl-BE" dirty="0" smtClean="0"/>
            <a:t>2</a:t>
          </a:r>
          <a:endParaRPr lang="nl-BE" dirty="0"/>
        </a:p>
      </dgm:t>
    </dgm:pt>
    <dgm:pt modelId="{E12AB531-4DA9-40FD-8930-283FDF0E1EE1}" type="parTrans" cxnId="{68F622F5-5BFC-47EC-A048-18138D847401}">
      <dgm:prSet/>
      <dgm:spPr/>
      <dgm:t>
        <a:bodyPr/>
        <a:lstStyle/>
        <a:p>
          <a:endParaRPr lang="nl-BE"/>
        </a:p>
      </dgm:t>
    </dgm:pt>
    <dgm:pt modelId="{2BA54108-B6AF-4DAB-83E5-F5BC3423423C}" type="sibTrans" cxnId="{68F622F5-5BFC-47EC-A048-18138D847401}">
      <dgm:prSet/>
      <dgm:spPr/>
      <dgm:t>
        <a:bodyPr/>
        <a:lstStyle/>
        <a:p>
          <a:endParaRPr lang="nl-BE"/>
        </a:p>
      </dgm:t>
    </dgm:pt>
    <dgm:pt modelId="{CAD35BCF-6098-4C83-BEC9-2329BD2261DD}">
      <dgm:prSet/>
      <dgm:spPr/>
      <dgm:t>
        <a:bodyPr/>
        <a:lstStyle/>
        <a:p>
          <a:pPr rtl="0"/>
          <a:r>
            <a:rPr lang="nl-BE" dirty="0" smtClean="0"/>
            <a:t>3</a:t>
          </a:r>
          <a:endParaRPr lang="nl-BE" dirty="0"/>
        </a:p>
      </dgm:t>
    </dgm:pt>
    <dgm:pt modelId="{D7344E8C-0F95-4115-ADB2-C193EA6D9EBE}" type="parTrans" cxnId="{6D0D9EDD-8E30-4AED-9F2A-D38E110FDC99}">
      <dgm:prSet/>
      <dgm:spPr/>
      <dgm:t>
        <a:bodyPr/>
        <a:lstStyle/>
        <a:p>
          <a:endParaRPr lang="nl-BE"/>
        </a:p>
      </dgm:t>
    </dgm:pt>
    <dgm:pt modelId="{958E9960-22D5-4EF9-B7CE-788626DA3B33}" type="sibTrans" cxnId="{6D0D9EDD-8E30-4AED-9F2A-D38E110FDC99}">
      <dgm:prSet/>
      <dgm:spPr/>
      <dgm:t>
        <a:bodyPr/>
        <a:lstStyle/>
        <a:p>
          <a:endParaRPr lang="nl-BE"/>
        </a:p>
      </dgm:t>
    </dgm:pt>
    <dgm:pt modelId="{286373E1-A82E-4876-A5C7-D798E7871BF5}">
      <dgm:prSet/>
      <dgm:spPr/>
      <dgm:t>
        <a:bodyPr/>
        <a:lstStyle/>
        <a:p>
          <a:pPr rtl="0"/>
          <a:r>
            <a:rPr lang="nl-BE" dirty="0" smtClean="0"/>
            <a:t>4</a:t>
          </a:r>
          <a:endParaRPr lang="nl-BE" dirty="0"/>
        </a:p>
      </dgm:t>
    </dgm:pt>
    <dgm:pt modelId="{22E37286-32EA-4D73-B0CB-34FAFC92B38E}" type="parTrans" cxnId="{3A497152-52CF-445A-B511-3F2BE477EFC8}">
      <dgm:prSet/>
      <dgm:spPr/>
      <dgm:t>
        <a:bodyPr/>
        <a:lstStyle/>
        <a:p>
          <a:endParaRPr lang="nl-BE"/>
        </a:p>
      </dgm:t>
    </dgm:pt>
    <dgm:pt modelId="{C6336992-1BFC-4B7E-8C96-38E976EE16F7}" type="sibTrans" cxnId="{3A497152-52CF-445A-B511-3F2BE477EFC8}">
      <dgm:prSet/>
      <dgm:spPr/>
      <dgm:t>
        <a:bodyPr/>
        <a:lstStyle/>
        <a:p>
          <a:endParaRPr lang="nl-BE"/>
        </a:p>
      </dgm:t>
    </dgm:pt>
    <dgm:pt modelId="{E6A37793-6A58-4478-B339-92FDC31F612B}">
      <dgm:prSet/>
      <dgm:spPr/>
      <dgm:t>
        <a:bodyPr/>
        <a:lstStyle/>
        <a:p>
          <a:pPr rtl="0"/>
          <a:r>
            <a:rPr lang="nl-BE" dirty="0" smtClean="0"/>
            <a:t>5</a:t>
          </a:r>
          <a:endParaRPr lang="nl-BE" dirty="0"/>
        </a:p>
      </dgm:t>
    </dgm:pt>
    <dgm:pt modelId="{57F374BF-AD4F-473A-B405-1D984970D735}" type="parTrans" cxnId="{90E8B036-49CB-44A2-8BC6-476CBCD1C07B}">
      <dgm:prSet/>
      <dgm:spPr/>
      <dgm:t>
        <a:bodyPr/>
        <a:lstStyle/>
        <a:p>
          <a:endParaRPr lang="nl-BE"/>
        </a:p>
      </dgm:t>
    </dgm:pt>
    <dgm:pt modelId="{F9D9940F-B928-48EB-9771-3A8F1E53AB6D}" type="sibTrans" cxnId="{90E8B036-49CB-44A2-8BC6-476CBCD1C07B}">
      <dgm:prSet/>
      <dgm:spPr/>
      <dgm:t>
        <a:bodyPr/>
        <a:lstStyle/>
        <a:p>
          <a:endParaRPr lang="nl-BE"/>
        </a:p>
      </dgm:t>
    </dgm:pt>
    <dgm:pt modelId="{DF4B5904-F552-43BF-9D20-F541526DEE2D}">
      <dgm:prSet/>
      <dgm:spPr/>
      <dgm:t>
        <a:bodyPr/>
        <a:lstStyle/>
        <a:p>
          <a:pPr rtl="0"/>
          <a:r>
            <a:rPr lang="nl-BE" dirty="0" smtClean="0"/>
            <a:t>6</a:t>
          </a:r>
          <a:endParaRPr lang="nl-BE" dirty="0"/>
        </a:p>
      </dgm:t>
    </dgm:pt>
    <dgm:pt modelId="{264010FB-1634-44EA-9DB1-23893FF600F9}" type="parTrans" cxnId="{A43B7645-F2F6-4D5E-B73C-EBCB8D23F700}">
      <dgm:prSet/>
      <dgm:spPr/>
      <dgm:t>
        <a:bodyPr/>
        <a:lstStyle/>
        <a:p>
          <a:endParaRPr lang="nl-BE"/>
        </a:p>
      </dgm:t>
    </dgm:pt>
    <dgm:pt modelId="{BCF085FF-1363-457A-A370-7FF646600025}" type="sibTrans" cxnId="{A43B7645-F2F6-4D5E-B73C-EBCB8D23F700}">
      <dgm:prSet/>
      <dgm:spPr/>
      <dgm:t>
        <a:bodyPr/>
        <a:lstStyle/>
        <a:p>
          <a:endParaRPr lang="nl-BE"/>
        </a:p>
      </dgm:t>
    </dgm:pt>
    <dgm:pt modelId="{881A769C-932E-4EB3-BD02-7F0A25799F9E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Strategie &amp; Waarden </a:t>
          </a:r>
          <a:r>
            <a:rPr lang="nl-BE" dirty="0" err="1" smtClean="0">
              <a:solidFill>
                <a:schemeClr val="tx1"/>
              </a:solidFill>
            </a:rPr>
            <a:t>Viessmann</a:t>
          </a:r>
          <a:endParaRPr lang="nl-BE" dirty="0">
            <a:solidFill>
              <a:schemeClr val="tx1"/>
            </a:solidFill>
          </a:endParaRPr>
        </a:p>
      </dgm:t>
    </dgm:pt>
    <dgm:pt modelId="{CF567D1D-6C2C-483F-9994-F7AFD78B7948}" type="parTrans" cxnId="{50E07FAC-6BC6-4D0B-9837-59B6A772D625}">
      <dgm:prSet/>
      <dgm:spPr/>
      <dgm:t>
        <a:bodyPr/>
        <a:lstStyle/>
        <a:p>
          <a:endParaRPr lang="nl-NL"/>
        </a:p>
      </dgm:t>
    </dgm:pt>
    <dgm:pt modelId="{F432EBD1-45BC-44F4-BA81-6E7F08D8DC3F}" type="sibTrans" cxnId="{50E07FAC-6BC6-4D0B-9837-59B6A772D625}">
      <dgm:prSet/>
      <dgm:spPr/>
      <dgm:t>
        <a:bodyPr/>
        <a:lstStyle/>
        <a:p>
          <a:endParaRPr lang="nl-NL"/>
        </a:p>
      </dgm:t>
    </dgm:pt>
    <dgm:pt modelId="{30D6B071-D1E9-4675-96A6-7D69BB896D9D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De organisatiecultuur als hefboom</a:t>
          </a:r>
          <a:endParaRPr lang="nl-BE" dirty="0">
            <a:solidFill>
              <a:schemeClr val="tx1"/>
            </a:solidFill>
          </a:endParaRPr>
        </a:p>
      </dgm:t>
    </dgm:pt>
    <dgm:pt modelId="{882389EB-C09E-43FC-9F3A-265EC98C92EC}" type="parTrans" cxnId="{F74DCF29-89E6-4FDB-8CFB-CDE95051D668}">
      <dgm:prSet/>
      <dgm:spPr/>
      <dgm:t>
        <a:bodyPr/>
        <a:lstStyle/>
        <a:p>
          <a:endParaRPr lang="nl-NL"/>
        </a:p>
      </dgm:t>
    </dgm:pt>
    <dgm:pt modelId="{99B60D55-284C-4B9B-8B1A-706A690FAC36}" type="sibTrans" cxnId="{F74DCF29-89E6-4FDB-8CFB-CDE95051D668}">
      <dgm:prSet/>
      <dgm:spPr/>
      <dgm:t>
        <a:bodyPr/>
        <a:lstStyle/>
        <a:p>
          <a:endParaRPr lang="nl-NL"/>
        </a:p>
      </dgm:t>
    </dgm:pt>
    <dgm:pt modelId="{EA9E4CFD-4312-4311-A77F-0D490549731F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Wat betekenen de </a:t>
          </a:r>
          <a:r>
            <a:rPr lang="nl-BE" dirty="0" err="1" smtClean="0">
              <a:solidFill>
                <a:schemeClr val="tx1"/>
              </a:solidFill>
            </a:rPr>
            <a:t>Viessmann</a:t>
          </a:r>
          <a:r>
            <a:rPr lang="nl-BE" dirty="0" smtClean="0">
              <a:solidFill>
                <a:schemeClr val="tx1"/>
              </a:solidFill>
            </a:rPr>
            <a:t> waarden voor ons team?</a:t>
          </a:r>
          <a:endParaRPr lang="nl-BE" dirty="0">
            <a:solidFill>
              <a:schemeClr val="tx1"/>
            </a:solidFill>
          </a:endParaRPr>
        </a:p>
      </dgm:t>
    </dgm:pt>
    <dgm:pt modelId="{B71E50C2-17B6-4653-915F-727112346F11}" type="parTrans" cxnId="{732F8CD2-FD3F-4329-9A62-9C1E0ED7EFC2}">
      <dgm:prSet/>
      <dgm:spPr/>
      <dgm:t>
        <a:bodyPr/>
        <a:lstStyle/>
        <a:p>
          <a:endParaRPr lang="nl-NL"/>
        </a:p>
      </dgm:t>
    </dgm:pt>
    <dgm:pt modelId="{56139330-E978-4074-8805-EA85C4FA7CE1}" type="sibTrans" cxnId="{732F8CD2-FD3F-4329-9A62-9C1E0ED7EFC2}">
      <dgm:prSet/>
      <dgm:spPr/>
      <dgm:t>
        <a:bodyPr/>
        <a:lstStyle/>
        <a:p>
          <a:endParaRPr lang="nl-NL"/>
        </a:p>
      </dgm:t>
    </dgm:pt>
    <dgm:pt modelId="{7781E4D6-DC8F-46F9-89B4-F6514F223DAA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Wat betekent het “van-naar” schema voor ons team?</a:t>
          </a:r>
          <a:endParaRPr lang="nl-BE" dirty="0">
            <a:solidFill>
              <a:schemeClr val="tx1"/>
            </a:solidFill>
          </a:endParaRPr>
        </a:p>
      </dgm:t>
    </dgm:pt>
    <dgm:pt modelId="{C4D83E42-B1D9-40C0-A412-300E6F034909}" type="parTrans" cxnId="{8585FBB7-4D14-4F24-B038-6AFB41CB9A0A}">
      <dgm:prSet/>
      <dgm:spPr/>
      <dgm:t>
        <a:bodyPr/>
        <a:lstStyle/>
        <a:p>
          <a:endParaRPr lang="nl-NL"/>
        </a:p>
      </dgm:t>
    </dgm:pt>
    <dgm:pt modelId="{1FFAF075-7B38-40B1-BC4F-47053F26C65C}" type="sibTrans" cxnId="{8585FBB7-4D14-4F24-B038-6AFB41CB9A0A}">
      <dgm:prSet/>
      <dgm:spPr/>
      <dgm:t>
        <a:bodyPr/>
        <a:lstStyle/>
        <a:p>
          <a:endParaRPr lang="nl-NL"/>
        </a:p>
      </dgm:t>
    </dgm:pt>
    <dgm:pt modelId="{3526AAB4-B1AC-4470-82B5-1AC1996A73EF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Resultaten! onderzoek voor onze team: sterke punten en aandachtspunten.</a:t>
          </a:r>
          <a:endParaRPr lang="nl-BE" dirty="0">
            <a:solidFill>
              <a:schemeClr val="tx1"/>
            </a:solidFill>
          </a:endParaRPr>
        </a:p>
      </dgm:t>
    </dgm:pt>
    <dgm:pt modelId="{FBE0EB67-F24A-4FA4-8FB1-3A55FE3B01F6}" type="parTrans" cxnId="{16C6DC54-1A57-49FC-81A6-8A9C07647EDC}">
      <dgm:prSet/>
      <dgm:spPr/>
      <dgm:t>
        <a:bodyPr/>
        <a:lstStyle/>
        <a:p>
          <a:endParaRPr lang="nl-NL"/>
        </a:p>
      </dgm:t>
    </dgm:pt>
    <dgm:pt modelId="{4CE5F39E-D8F8-41CA-8757-3CE66FEF3692}" type="sibTrans" cxnId="{16C6DC54-1A57-49FC-81A6-8A9C07647EDC}">
      <dgm:prSet/>
      <dgm:spPr/>
      <dgm:t>
        <a:bodyPr/>
        <a:lstStyle/>
        <a:p>
          <a:endParaRPr lang="nl-NL"/>
        </a:p>
      </dgm:t>
    </dgm:pt>
    <dgm:pt modelId="{5BC5504D-CD90-4D76-91D1-7AB7EC914DC4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Actiepunten.</a:t>
          </a:r>
          <a:endParaRPr lang="nl-BE" dirty="0">
            <a:solidFill>
              <a:schemeClr val="tx1"/>
            </a:solidFill>
          </a:endParaRPr>
        </a:p>
      </dgm:t>
    </dgm:pt>
    <dgm:pt modelId="{408AF505-DA4D-4F9C-A6F9-B96A383A5F68}" type="parTrans" cxnId="{FB3C6F27-F185-4002-BA2F-210717842D5A}">
      <dgm:prSet/>
      <dgm:spPr/>
      <dgm:t>
        <a:bodyPr/>
        <a:lstStyle/>
        <a:p>
          <a:endParaRPr lang="nl-NL"/>
        </a:p>
      </dgm:t>
    </dgm:pt>
    <dgm:pt modelId="{9CB044F2-713D-44BC-A3D1-09979E914493}" type="sibTrans" cxnId="{FB3C6F27-F185-4002-BA2F-210717842D5A}">
      <dgm:prSet/>
      <dgm:spPr/>
      <dgm:t>
        <a:bodyPr/>
        <a:lstStyle/>
        <a:p>
          <a:endParaRPr lang="nl-NL"/>
        </a:p>
      </dgm:t>
    </dgm:pt>
    <dgm:pt modelId="{A06E13BC-EFCC-4032-B7FD-C1885F18DBDC}" type="pres">
      <dgm:prSet presAssocID="{D3E357F2-1E96-4AF7-9511-85FC6BE5BF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28B26809-DDCA-4A94-A6FD-768DB84BBCF3}" type="pres">
      <dgm:prSet presAssocID="{8CC5D3DD-C97B-465A-8DBE-C96A74562771}" presName="composite" presStyleCnt="0"/>
      <dgm:spPr/>
    </dgm:pt>
    <dgm:pt modelId="{838FE3A5-AFA4-4730-96E1-AA20A08CA24F}" type="pres">
      <dgm:prSet presAssocID="{8CC5D3DD-C97B-465A-8DBE-C96A74562771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D43B39E-2AC5-4A74-B79F-224E17C6C4F2}" type="pres">
      <dgm:prSet presAssocID="{8CC5D3DD-C97B-465A-8DBE-C96A74562771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121A840-0658-4EF1-A41C-634E8A62A7EA}" type="pres">
      <dgm:prSet presAssocID="{F0F4BDD6-44A3-45C7-AFBD-2370087064FD}" presName="sp" presStyleCnt="0"/>
      <dgm:spPr/>
    </dgm:pt>
    <dgm:pt modelId="{F5D5775A-7A2B-4AE3-A412-ECA028760C46}" type="pres">
      <dgm:prSet presAssocID="{B5513EF3-C242-4ADA-874C-DDB6406AA27D}" presName="composite" presStyleCnt="0"/>
      <dgm:spPr/>
    </dgm:pt>
    <dgm:pt modelId="{A749072C-471B-454C-A386-BF642EC04F15}" type="pres">
      <dgm:prSet presAssocID="{B5513EF3-C242-4ADA-874C-DDB6406AA27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3D6234B-E8D9-4C1B-BE82-812CDAF328AF}" type="pres">
      <dgm:prSet presAssocID="{B5513EF3-C242-4ADA-874C-DDB6406AA27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8908A13-21BD-4DD5-AA67-C8E9443A5AE6}" type="pres">
      <dgm:prSet presAssocID="{2BA54108-B6AF-4DAB-83E5-F5BC3423423C}" presName="sp" presStyleCnt="0"/>
      <dgm:spPr/>
    </dgm:pt>
    <dgm:pt modelId="{6F9DD209-FC5F-4843-9EFF-ACBD82551565}" type="pres">
      <dgm:prSet presAssocID="{CAD35BCF-6098-4C83-BEC9-2329BD2261DD}" presName="composite" presStyleCnt="0"/>
      <dgm:spPr/>
    </dgm:pt>
    <dgm:pt modelId="{6B9E237E-4B5A-4FAE-8E8D-BD6F30FDA338}" type="pres">
      <dgm:prSet presAssocID="{CAD35BCF-6098-4C83-BEC9-2329BD2261DD}" presName="parentText" presStyleLbl="alignNode1" presStyleIdx="2" presStyleCnt="6" custLinFactNeighborX="-9120" custLinFactNeighborY="931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BBD28DC-B325-4C4A-A683-EA483680C410}" type="pres">
      <dgm:prSet presAssocID="{CAD35BCF-6098-4C83-BEC9-2329BD2261D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84B1CA0-8EDE-4CF0-9563-985F1BB482F9}" type="pres">
      <dgm:prSet presAssocID="{958E9960-22D5-4EF9-B7CE-788626DA3B33}" presName="sp" presStyleCnt="0"/>
      <dgm:spPr/>
    </dgm:pt>
    <dgm:pt modelId="{52B179D6-9CA1-4216-85FE-8399C1A5F475}" type="pres">
      <dgm:prSet presAssocID="{286373E1-A82E-4876-A5C7-D798E7871BF5}" presName="composite" presStyleCnt="0"/>
      <dgm:spPr/>
    </dgm:pt>
    <dgm:pt modelId="{A9036826-2489-46FD-8A03-85779A98600D}" type="pres">
      <dgm:prSet presAssocID="{286373E1-A82E-4876-A5C7-D798E7871BF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31A799E-09B6-427F-BF2C-148708415D0C}" type="pres">
      <dgm:prSet presAssocID="{286373E1-A82E-4876-A5C7-D798E7871BF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AD62867-A74D-4E7E-9E8D-6785D2FC679F}" type="pres">
      <dgm:prSet presAssocID="{C6336992-1BFC-4B7E-8C96-38E976EE16F7}" presName="sp" presStyleCnt="0"/>
      <dgm:spPr/>
    </dgm:pt>
    <dgm:pt modelId="{4B01C266-9CD7-49BF-8757-A332110E9E1D}" type="pres">
      <dgm:prSet presAssocID="{E6A37793-6A58-4478-B339-92FDC31F612B}" presName="composite" presStyleCnt="0"/>
      <dgm:spPr/>
    </dgm:pt>
    <dgm:pt modelId="{E50CDD5C-06FE-4EE9-8133-3F3508CE16C8}" type="pres">
      <dgm:prSet presAssocID="{E6A37793-6A58-4478-B339-92FDC31F612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E51CB6C-5BE2-4D5D-9AF7-D46300938914}" type="pres">
      <dgm:prSet presAssocID="{E6A37793-6A58-4478-B339-92FDC31F612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FABC8E6-EF37-46B6-8D37-7B78A35A72B0}" type="pres">
      <dgm:prSet presAssocID="{F9D9940F-B928-48EB-9771-3A8F1E53AB6D}" presName="sp" presStyleCnt="0"/>
      <dgm:spPr/>
    </dgm:pt>
    <dgm:pt modelId="{00B3264C-4A3A-43E9-BA7F-49EA1F49087B}" type="pres">
      <dgm:prSet presAssocID="{DF4B5904-F552-43BF-9D20-F541526DEE2D}" presName="composite" presStyleCnt="0"/>
      <dgm:spPr/>
    </dgm:pt>
    <dgm:pt modelId="{7C4B7D3D-3D1C-443E-9C00-403D334E0329}" type="pres">
      <dgm:prSet presAssocID="{DF4B5904-F552-43BF-9D20-F541526DEE2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232D3E5-B407-4723-9ACF-478708F66103}" type="pres">
      <dgm:prSet presAssocID="{DF4B5904-F552-43BF-9D20-F541526DEE2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3A497152-52CF-445A-B511-3F2BE477EFC8}" srcId="{D3E357F2-1E96-4AF7-9511-85FC6BE5BF19}" destId="{286373E1-A82E-4876-A5C7-D798E7871BF5}" srcOrd="3" destOrd="0" parTransId="{22E37286-32EA-4D73-B0CB-34FAFC92B38E}" sibTransId="{C6336992-1BFC-4B7E-8C96-38E976EE16F7}"/>
    <dgm:cxn modelId="{50E07FAC-6BC6-4D0B-9837-59B6A772D625}" srcId="{8CC5D3DD-C97B-465A-8DBE-C96A74562771}" destId="{881A769C-932E-4EB3-BD02-7F0A25799F9E}" srcOrd="0" destOrd="0" parTransId="{CF567D1D-6C2C-483F-9994-F7AFD78B7948}" sibTransId="{F432EBD1-45BC-44F4-BA81-6E7F08D8DC3F}"/>
    <dgm:cxn modelId="{77F10F77-4ACD-4E20-9A92-CAF7CC7F0C9C}" type="presOf" srcId="{30D6B071-D1E9-4675-96A6-7D69BB896D9D}" destId="{D3D6234B-E8D9-4C1B-BE82-812CDAF328AF}" srcOrd="0" destOrd="0" presId="urn:microsoft.com/office/officeart/2005/8/layout/chevron2"/>
    <dgm:cxn modelId="{02D1477D-CFE0-4F42-B974-1B83F084D7F8}" type="presOf" srcId="{B5513EF3-C242-4ADA-874C-DDB6406AA27D}" destId="{A749072C-471B-454C-A386-BF642EC04F15}" srcOrd="0" destOrd="0" presId="urn:microsoft.com/office/officeart/2005/8/layout/chevron2"/>
    <dgm:cxn modelId="{77BD91ED-1BA0-4ECE-9350-F90A9B97AF42}" type="presOf" srcId="{CAD35BCF-6098-4C83-BEC9-2329BD2261DD}" destId="{6B9E237E-4B5A-4FAE-8E8D-BD6F30FDA338}" srcOrd="0" destOrd="0" presId="urn:microsoft.com/office/officeart/2005/8/layout/chevron2"/>
    <dgm:cxn modelId="{FB3C6F27-F185-4002-BA2F-210717842D5A}" srcId="{DF4B5904-F552-43BF-9D20-F541526DEE2D}" destId="{5BC5504D-CD90-4D76-91D1-7AB7EC914DC4}" srcOrd="0" destOrd="0" parTransId="{408AF505-DA4D-4F9C-A6F9-B96A383A5F68}" sibTransId="{9CB044F2-713D-44BC-A3D1-09979E914493}"/>
    <dgm:cxn modelId="{92651551-4CD4-4491-AEDB-B58CC26D74AB}" type="presOf" srcId="{7781E4D6-DC8F-46F9-89B4-F6514F223DAA}" destId="{231A799E-09B6-427F-BF2C-148708415D0C}" srcOrd="0" destOrd="0" presId="urn:microsoft.com/office/officeart/2005/8/layout/chevron2"/>
    <dgm:cxn modelId="{6D0D9EDD-8E30-4AED-9F2A-D38E110FDC99}" srcId="{D3E357F2-1E96-4AF7-9511-85FC6BE5BF19}" destId="{CAD35BCF-6098-4C83-BEC9-2329BD2261DD}" srcOrd="2" destOrd="0" parTransId="{D7344E8C-0F95-4115-ADB2-C193EA6D9EBE}" sibTransId="{958E9960-22D5-4EF9-B7CE-788626DA3B33}"/>
    <dgm:cxn modelId="{68F622F5-5BFC-47EC-A048-18138D847401}" srcId="{D3E357F2-1E96-4AF7-9511-85FC6BE5BF19}" destId="{B5513EF3-C242-4ADA-874C-DDB6406AA27D}" srcOrd="1" destOrd="0" parTransId="{E12AB531-4DA9-40FD-8930-283FDF0E1EE1}" sibTransId="{2BA54108-B6AF-4DAB-83E5-F5BC3423423C}"/>
    <dgm:cxn modelId="{B0436F77-7BC0-44B3-8305-BDB397F1DFC8}" srcId="{D3E357F2-1E96-4AF7-9511-85FC6BE5BF19}" destId="{8CC5D3DD-C97B-465A-8DBE-C96A74562771}" srcOrd="0" destOrd="0" parTransId="{59D4A577-6732-46C2-AFFB-C98367011810}" sibTransId="{F0F4BDD6-44A3-45C7-AFBD-2370087064FD}"/>
    <dgm:cxn modelId="{F096868D-7F58-4D19-885C-ACA4C23D2D8C}" type="presOf" srcId="{D3E357F2-1E96-4AF7-9511-85FC6BE5BF19}" destId="{A06E13BC-EFCC-4032-B7FD-C1885F18DBDC}" srcOrd="0" destOrd="0" presId="urn:microsoft.com/office/officeart/2005/8/layout/chevron2"/>
    <dgm:cxn modelId="{ED13D6FC-E11E-47CA-A05C-FD6D1CAC2898}" type="presOf" srcId="{286373E1-A82E-4876-A5C7-D798E7871BF5}" destId="{A9036826-2489-46FD-8A03-85779A98600D}" srcOrd="0" destOrd="0" presId="urn:microsoft.com/office/officeart/2005/8/layout/chevron2"/>
    <dgm:cxn modelId="{732F8CD2-FD3F-4329-9A62-9C1E0ED7EFC2}" srcId="{CAD35BCF-6098-4C83-BEC9-2329BD2261DD}" destId="{EA9E4CFD-4312-4311-A77F-0D490549731F}" srcOrd="0" destOrd="0" parTransId="{B71E50C2-17B6-4653-915F-727112346F11}" sibTransId="{56139330-E978-4074-8805-EA85C4FA7CE1}"/>
    <dgm:cxn modelId="{B0DBAA33-7B3A-4FA6-A388-23E3D630EC65}" type="presOf" srcId="{3526AAB4-B1AC-4470-82B5-1AC1996A73EF}" destId="{CE51CB6C-5BE2-4D5D-9AF7-D46300938914}" srcOrd="0" destOrd="0" presId="urn:microsoft.com/office/officeart/2005/8/layout/chevron2"/>
    <dgm:cxn modelId="{16C6DC54-1A57-49FC-81A6-8A9C07647EDC}" srcId="{E6A37793-6A58-4478-B339-92FDC31F612B}" destId="{3526AAB4-B1AC-4470-82B5-1AC1996A73EF}" srcOrd="0" destOrd="0" parTransId="{FBE0EB67-F24A-4FA4-8FB1-3A55FE3B01F6}" sibTransId="{4CE5F39E-D8F8-41CA-8757-3CE66FEF3692}"/>
    <dgm:cxn modelId="{90E8B036-49CB-44A2-8BC6-476CBCD1C07B}" srcId="{D3E357F2-1E96-4AF7-9511-85FC6BE5BF19}" destId="{E6A37793-6A58-4478-B339-92FDC31F612B}" srcOrd="4" destOrd="0" parTransId="{57F374BF-AD4F-473A-B405-1D984970D735}" sibTransId="{F9D9940F-B928-48EB-9771-3A8F1E53AB6D}"/>
    <dgm:cxn modelId="{058EDB4D-EF2C-42CA-A06D-F2D3C0743F0D}" type="presOf" srcId="{881A769C-932E-4EB3-BD02-7F0A25799F9E}" destId="{FD43B39E-2AC5-4A74-B79F-224E17C6C4F2}" srcOrd="0" destOrd="0" presId="urn:microsoft.com/office/officeart/2005/8/layout/chevron2"/>
    <dgm:cxn modelId="{B334E2B4-5A71-4634-B62E-17F838FD473C}" type="presOf" srcId="{E6A37793-6A58-4478-B339-92FDC31F612B}" destId="{E50CDD5C-06FE-4EE9-8133-3F3508CE16C8}" srcOrd="0" destOrd="0" presId="urn:microsoft.com/office/officeart/2005/8/layout/chevron2"/>
    <dgm:cxn modelId="{4BB73EA3-051E-48B1-94AD-B26FF8D6B20E}" type="presOf" srcId="{DF4B5904-F552-43BF-9D20-F541526DEE2D}" destId="{7C4B7D3D-3D1C-443E-9C00-403D334E0329}" srcOrd="0" destOrd="0" presId="urn:microsoft.com/office/officeart/2005/8/layout/chevron2"/>
    <dgm:cxn modelId="{8585FBB7-4D14-4F24-B038-6AFB41CB9A0A}" srcId="{286373E1-A82E-4876-A5C7-D798E7871BF5}" destId="{7781E4D6-DC8F-46F9-89B4-F6514F223DAA}" srcOrd="0" destOrd="0" parTransId="{C4D83E42-B1D9-40C0-A412-300E6F034909}" sibTransId="{1FFAF075-7B38-40B1-BC4F-47053F26C65C}"/>
    <dgm:cxn modelId="{6DB51F65-F593-472D-85C3-553B15758BDF}" type="presOf" srcId="{8CC5D3DD-C97B-465A-8DBE-C96A74562771}" destId="{838FE3A5-AFA4-4730-96E1-AA20A08CA24F}" srcOrd="0" destOrd="0" presId="urn:microsoft.com/office/officeart/2005/8/layout/chevron2"/>
    <dgm:cxn modelId="{A43B7645-F2F6-4D5E-B73C-EBCB8D23F700}" srcId="{D3E357F2-1E96-4AF7-9511-85FC6BE5BF19}" destId="{DF4B5904-F552-43BF-9D20-F541526DEE2D}" srcOrd="5" destOrd="0" parTransId="{264010FB-1634-44EA-9DB1-23893FF600F9}" sibTransId="{BCF085FF-1363-457A-A370-7FF646600025}"/>
    <dgm:cxn modelId="{318098F2-1507-4A02-9389-22C24FB97314}" type="presOf" srcId="{5BC5504D-CD90-4D76-91D1-7AB7EC914DC4}" destId="{8232D3E5-B407-4723-9ACF-478708F66103}" srcOrd="0" destOrd="0" presId="urn:microsoft.com/office/officeart/2005/8/layout/chevron2"/>
    <dgm:cxn modelId="{E764A54D-1321-411A-AA00-3D0B2B24BFF5}" type="presOf" srcId="{EA9E4CFD-4312-4311-A77F-0D490549731F}" destId="{4BBD28DC-B325-4C4A-A683-EA483680C410}" srcOrd="0" destOrd="0" presId="urn:microsoft.com/office/officeart/2005/8/layout/chevron2"/>
    <dgm:cxn modelId="{F74DCF29-89E6-4FDB-8CFB-CDE95051D668}" srcId="{B5513EF3-C242-4ADA-874C-DDB6406AA27D}" destId="{30D6B071-D1E9-4675-96A6-7D69BB896D9D}" srcOrd="0" destOrd="0" parTransId="{882389EB-C09E-43FC-9F3A-265EC98C92EC}" sibTransId="{99B60D55-284C-4B9B-8B1A-706A690FAC36}"/>
    <dgm:cxn modelId="{150344F3-4C42-4C78-9939-7954097CE1A5}" type="presParOf" srcId="{A06E13BC-EFCC-4032-B7FD-C1885F18DBDC}" destId="{28B26809-DDCA-4A94-A6FD-768DB84BBCF3}" srcOrd="0" destOrd="0" presId="urn:microsoft.com/office/officeart/2005/8/layout/chevron2"/>
    <dgm:cxn modelId="{1BA85B3B-2946-45E6-9E32-A3B24D6E324F}" type="presParOf" srcId="{28B26809-DDCA-4A94-A6FD-768DB84BBCF3}" destId="{838FE3A5-AFA4-4730-96E1-AA20A08CA24F}" srcOrd="0" destOrd="0" presId="urn:microsoft.com/office/officeart/2005/8/layout/chevron2"/>
    <dgm:cxn modelId="{BF24F811-357B-41FD-9684-6D11D6990C81}" type="presParOf" srcId="{28B26809-DDCA-4A94-A6FD-768DB84BBCF3}" destId="{FD43B39E-2AC5-4A74-B79F-224E17C6C4F2}" srcOrd="1" destOrd="0" presId="urn:microsoft.com/office/officeart/2005/8/layout/chevron2"/>
    <dgm:cxn modelId="{644AB7E1-AB46-4CD9-86D3-2BFABFA0060B}" type="presParOf" srcId="{A06E13BC-EFCC-4032-B7FD-C1885F18DBDC}" destId="{6121A840-0658-4EF1-A41C-634E8A62A7EA}" srcOrd="1" destOrd="0" presId="urn:microsoft.com/office/officeart/2005/8/layout/chevron2"/>
    <dgm:cxn modelId="{35DD83DB-5D88-476A-89EF-E4495F4F0C06}" type="presParOf" srcId="{A06E13BC-EFCC-4032-B7FD-C1885F18DBDC}" destId="{F5D5775A-7A2B-4AE3-A412-ECA028760C46}" srcOrd="2" destOrd="0" presId="urn:microsoft.com/office/officeart/2005/8/layout/chevron2"/>
    <dgm:cxn modelId="{13BD2141-A9FC-425B-8FCD-59AB80DCC602}" type="presParOf" srcId="{F5D5775A-7A2B-4AE3-A412-ECA028760C46}" destId="{A749072C-471B-454C-A386-BF642EC04F15}" srcOrd="0" destOrd="0" presId="urn:microsoft.com/office/officeart/2005/8/layout/chevron2"/>
    <dgm:cxn modelId="{D7854BC6-E812-4942-AFEF-72F21B1F6F39}" type="presParOf" srcId="{F5D5775A-7A2B-4AE3-A412-ECA028760C46}" destId="{D3D6234B-E8D9-4C1B-BE82-812CDAF328AF}" srcOrd="1" destOrd="0" presId="urn:microsoft.com/office/officeart/2005/8/layout/chevron2"/>
    <dgm:cxn modelId="{BBAA52BA-74F4-464D-97A7-7A71E7B96886}" type="presParOf" srcId="{A06E13BC-EFCC-4032-B7FD-C1885F18DBDC}" destId="{A8908A13-21BD-4DD5-AA67-C8E9443A5AE6}" srcOrd="3" destOrd="0" presId="urn:microsoft.com/office/officeart/2005/8/layout/chevron2"/>
    <dgm:cxn modelId="{A2854DED-2761-42D3-ADA2-CD42D8A16C30}" type="presParOf" srcId="{A06E13BC-EFCC-4032-B7FD-C1885F18DBDC}" destId="{6F9DD209-FC5F-4843-9EFF-ACBD82551565}" srcOrd="4" destOrd="0" presId="urn:microsoft.com/office/officeart/2005/8/layout/chevron2"/>
    <dgm:cxn modelId="{2C3849EF-760E-4C2C-97AA-BA4C32EDAC66}" type="presParOf" srcId="{6F9DD209-FC5F-4843-9EFF-ACBD82551565}" destId="{6B9E237E-4B5A-4FAE-8E8D-BD6F30FDA338}" srcOrd="0" destOrd="0" presId="urn:microsoft.com/office/officeart/2005/8/layout/chevron2"/>
    <dgm:cxn modelId="{9AC4ABB9-D1E9-4309-AADA-88E6FCBDD2C4}" type="presParOf" srcId="{6F9DD209-FC5F-4843-9EFF-ACBD82551565}" destId="{4BBD28DC-B325-4C4A-A683-EA483680C410}" srcOrd="1" destOrd="0" presId="urn:microsoft.com/office/officeart/2005/8/layout/chevron2"/>
    <dgm:cxn modelId="{63B8EC81-4D8F-47F3-9EEE-22FE36D1FD51}" type="presParOf" srcId="{A06E13BC-EFCC-4032-B7FD-C1885F18DBDC}" destId="{284B1CA0-8EDE-4CF0-9563-985F1BB482F9}" srcOrd="5" destOrd="0" presId="urn:microsoft.com/office/officeart/2005/8/layout/chevron2"/>
    <dgm:cxn modelId="{152D2B59-DE4A-4EC2-A6A7-373D5965146E}" type="presParOf" srcId="{A06E13BC-EFCC-4032-B7FD-C1885F18DBDC}" destId="{52B179D6-9CA1-4216-85FE-8399C1A5F475}" srcOrd="6" destOrd="0" presId="urn:microsoft.com/office/officeart/2005/8/layout/chevron2"/>
    <dgm:cxn modelId="{22CDBB9B-218F-4EF2-996A-9DA18AD026BD}" type="presParOf" srcId="{52B179D6-9CA1-4216-85FE-8399C1A5F475}" destId="{A9036826-2489-46FD-8A03-85779A98600D}" srcOrd="0" destOrd="0" presId="urn:microsoft.com/office/officeart/2005/8/layout/chevron2"/>
    <dgm:cxn modelId="{31E0B1A8-14AA-4099-9A64-C8FC4C903CDF}" type="presParOf" srcId="{52B179D6-9CA1-4216-85FE-8399C1A5F475}" destId="{231A799E-09B6-427F-BF2C-148708415D0C}" srcOrd="1" destOrd="0" presId="urn:microsoft.com/office/officeart/2005/8/layout/chevron2"/>
    <dgm:cxn modelId="{DBF83476-BED4-4B48-A144-60C39BA4B520}" type="presParOf" srcId="{A06E13BC-EFCC-4032-B7FD-C1885F18DBDC}" destId="{DAD62867-A74D-4E7E-9E8D-6785D2FC679F}" srcOrd="7" destOrd="0" presId="urn:microsoft.com/office/officeart/2005/8/layout/chevron2"/>
    <dgm:cxn modelId="{776AB16C-4C7E-45F7-9659-006CD42D48DA}" type="presParOf" srcId="{A06E13BC-EFCC-4032-B7FD-C1885F18DBDC}" destId="{4B01C266-9CD7-49BF-8757-A332110E9E1D}" srcOrd="8" destOrd="0" presId="urn:microsoft.com/office/officeart/2005/8/layout/chevron2"/>
    <dgm:cxn modelId="{C4E16BD2-B453-49D4-9AAA-48F2B75B7263}" type="presParOf" srcId="{4B01C266-9CD7-49BF-8757-A332110E9E1D}" destId="{E50CDD5C-06FE-4EE9-8133-3F3508CE16C8}" srcOrd="0" destOrd="0" presId="urn:microsoft.com/office/officeart/2005/8/layout/chevron2"/>
    <dgm:cxn modelId="{12871082-BCBD-4434-AC20-C346386B09C6}" type="presParOf" srcId="{4B01C266-9CD7-49BF-8757-A332110E9E1D}" destId="{CE51CB6C-5BE2-4D5D-9AF7-D46300938914}" srcOrd="1" destOrd="0" presId="urn:microsoft.com/office/officeart/2005/8/layout/chevron2"/>
    <dgm:cxn modelId="{21D62DFE-B582-4FA7-BD64-4948442A7E22}" type="presParOf" srcId="{A06E13BC-EFCC-4032-B7FD-C1885F18DBDC}" destId="{EFABC8E6-EF37-46B6-8D37-7B78A35A72B0}" srcOrd="9" destOrd="0" presId="urn:microsoft.com/office/officeart/2005/8/layout/chevron2"/>
    <dgm:cxn modelId="{83A22858-278D-4D9A-AF86-6522C22CFCEB}" type="presParOf" srcId="{A06E13BC-EFCC-4032-B7FD-C1885F18DBDC}" destId="{00B3264C-4A3A-43E9-BA7F-49EA1F49087B}" srcOrd="10" destOrd="0" presId="urn:microsoft.com/office/officeart/2005/8/layout/chevron2"/>
    <dgm:cxn modelId="{9359963D-E0D4-4B25-9A65-FB7E812E371B}" type="presParOf" srcId="{00B3264C-4A3A-43E9-BA7F-49EA1F49087B}" destId="{7C4B7D3D-3D1C-443E-9C00-403D334E0329}" srcOrd="0" destOrd="0" presId="urn:microsoft.com/office/officeart/2005/8/layout/chevron2"/>
    <dgm:cxn modelId="{49F495AE-7335-4FBE-BA5F-99F47143B3F4}" type="presParOf" srcId="{00B3264C-4A3A-43E9-BA7F-49EA1F49087B}" destId="{8232D3E5-B407-4723-9ACF-478708F661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E357F2-1E96-4AF7-9511-85FC6BE5BF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8CC5D3DD-C97B-465A-8DBE-C96A74562771}">
      <dgm:prSet/>
      <dgm:spPr/>
      <dgm:t>
        <a:bodyPr/>
        <a:lstStyle/>
        <a:p>
          <a:pPr rtl="0"/>
          <a:r>
            <a:rPr lang="nl-BE" dirty="0" smtClean="0"/>
            <a:t>1</a:t>
          </a:r>
          <a:endParaRPr lang="nl-BE" dirty="0"/>
        </a:p>
      </dgm:t>
    </dgm:pt>
    <dgm:pt modelId="{59D4A577-6732-46C2-AFFB-C98367011810}" type="parTrans" cxnId="{B0436F77-7BC0-44B3-8305-BDB397F1DFC8}">
      <dgm:prSet/>
      <dgm:spPr/>
      <dgm:t>
        <a:bodyPr/>
        <a:lstStyle/>
        <a:p>
          <a:endParaRPr lang="nl-BE"/>
        </a:p>
      </dgm:t>
    </dgm:pt>
    <dgm:pt modelId="{F0F4BDD6-44A3-45C7-AFBD-2370087064FD}" type="sibTrans" cxnId="{B0436F77-7BC0-44B3-8305-BDB397F1DFC8}">
      <dgm:prSet/>
      <dgm:spPr/>
      <dgm:t>
        <a:bodyPr/>
        <a:lstStyle/>
        <a:p>
          <a:endParaRPr lang="nl-BE"/>
        </a:p>
      </dgm:t>
    </dgm:pt>
    <dgm:pt modelId="{B5513EF3-C242-4ADA-874C-DDB6406AA27D}">
      <dgm:prSet/>
      <dgm:spPr/>
      <dgm:t>
        <a:bodyPr/>
        <a:lstStyle/>
        <a:p>
          <a:pPr rtl="0"/>
          <a:r>
            <a:rPr lang="nl-BE" dirty="0" smtClean="0"/>
            <a:t>2</a:t>
          </a:r>
          <a:endParaRPr lang="nl-BE" dirty="0"/>
        </a:p>
      </dgm:t>
    </dgm:pt>
    <dgm:pt modelId="{E12AB531-4DA9-40FD-8930-283FDF0E1EE1}" type="parTrans" cxnId="{68F622F5-5BFC-47EC-A048-18138D847401}">
      <dgm:prSet/>
      <dgm:spPr/>
      <dgm:t>
        <a:bodyPr/>
        <a:lstStyle/>
        <a:p>
          <a:endParaRPr lang="nl-BE"/>
        </a:p>
      </dgm:t>
    </dgm:pt>
    <dgm:pt modelId="{2BA54108-B6AF-4DAB-83E5-F5BC3423423C}" type="sibTrans" cxnId="{68F622F5-5BFC-47EC-A048-18138D847401}">
      <dgm:prSet/>
      <dgm:spPr/>
      <dgm:t>
        <a:bodyPr/>
        <a:lstStyle/>
        <a:p>
          <a:endParaRPr lang="nl-BE"/>
        </a:p>
      </dgm:t>
    </dgm:pt>
    <dgm:pt modelId="{CAD35BCF-6098-4C83-BEC9-2329BD2261DD}">
      <dgm:prSet/>
      <dgm:spPr/>
      <dgm:t>
        <a:bodyPr/>
        <a:lstStyle/>
        <a:p>
          <a:pPr rtl="0"/>
          <a:r>
            <a:rPr lang="nl-BE" dirty="0" smtClean="0"/>
            <a:t>3</a:t>
          </a:r>
          <a:endParaRPr lang="nl-BE" dirty="0"/>
        </a:p>
      </dgm:t>
    </dgm:pt>
    <dgm:pt modelId="{D7344E8C-0F95-4115-ADB2-C193EA6D9EBE}" type="parTrans" cxnId="{6D0D9EDD-8E30-4AED-9F2A-D38E110FDC99}">
      <dgm:prSet/>
      <dgm:spPr/>
      <dgm:t>
        <a:bodyPr/>
        <a:lstStyle/>
        <a:p>
          <a:endParaRPr lang="nl-BE"/>
        </a:p>
      </dgm:t>
    </dgm:pt>
    <dgm:pt modelId="{958E9960-22D5-4EF9-B7CE-788626DA3B33}" type="sibTrans" cxnId="{6D0D9EDD-8E30-4AED-9F2A-D38E110FDC99}">
      <dgm:prSet/>
      <dgm:spPr/>
      <dgm:t>
        <a:bodyPr/>
        <a:lstStyle/>
        <a:p>
          <a:endParaRPr lang="nl-BE"/>
        </a:p>
      </dgm:t>
    </dgm:pt>
    <dgm:pt modelId="{286373E1-A82E-4876-A5C7-D798E7871BF5}">
      <dgm:prSet/>
      <dgm:spPr/>
      <dgm:t>
        <a:bodyPr/>
        <a:lstStyle/>
        <a:p>
          <a:pPr rtl="0"/>
          <a:r>
            <a:rPr lang="nl-BE" dirty="0" smtClean="0"/>
            <a:t>4</a:t>
          </a:r>
          <a:endParaRPr lang="nl-BE" dirty="0"/>
        </a:p>
      </dgm:t>
    </dgm:pt>
    <dgm:pt modelId="{22E37286-32EA-4D73-B0CB-34FAFC92B38E}" type="parTrans" cxnId="{3A497152-52CF-445A-B511-3F2BE477EFC8}">
      <dgm:prSet/>
      <dgm:spPr/>
      <dgm:t>
        <a:bodyPr/>
        <a:lstStyle/>
        <a:p>
          <a:endParaRPr lang="nl-BE"/>
        </a:p>
      </dgm:t>
    </dgm:pt>
    <dgm:pt modelId="{C6336992-1BFC-4B7E-8C96-38E976EE16F7}" type="sibTrans" cxnId="{3A497152-52CF-445A-B511-3F2BE477EFC8}">
      <dgm:prSet/>
      <dgm:spPr/>
      <dgm:t>
        <a:bodyPr/>
        <a:lstStyle/>
        <a:p>
          <a:endParaRPr lang="nl-BE"/>
        </a:p>
      </dgm:t>
    </dgm:pt>
    <dgm:pt modelId="{E6A37793-6A58-4478-B339-92FDC31F612B}">
      <dgm:prSet/>
      <dgm:spPr/>
      <dgm:t>
        <a:bodyPr/>
        <a:lstStyle/>
        <a:p>
          <a:pPr rtl="0"/>
          <a:r>
            <a:rPr lang="nl-BE" dirty="0" smtClean="0"/>
            <a:t>5</a:t>
          </a:r>
          <a:endParaRPr lang="nl-BE" dirty="0"/>
        </a:p>
      </dgm:t>
    </dgm:pt>
    <dgm:pt modelId="{57F374BF-AD4F-473A-B405-1D984970D735}" type="parTrans" cxnId="{90E8B036-49CB-44A2-8BC6-476CBCD1C07B}">
      <dgm:prSet/>
      <dgm:spPr/>
      <dgm:t>
        <a:bodyPr/>
        <a:lstStyle/>
        <a:p>
          <a:endParaRPr lang="nl-BE"/>
        </a:p>
      </dgm:t>
    </dgm:pt>
    <dgm:pt modelId="{F9D9940F-B928-48EB-9771-3A8F1E53AB6D}" type="sibTrans" cxnId="{90E8B036-49CB-44A2-8BC6-476CBCD1C07B}">
      <dgm:prSet/>
      <dgm:spPr/>
      <dgm:t>
        <a:bodyPr/>
        <a:lstStyle/>
        <a:p>
          <a:endParaRPr lang="nl-BE"/>
        </a:p>
      </dgm:t>
    </dgm:pt>
    <dgm:pt modelId="{DF4B5904-F552-43BF-9D20-F541526DEE2D}">
      <dgm:prSet/>
      <dgm:spPr/>
      <dgm:t>
        <a:bodyPr/>
        <a:lstStyle/>
        <a:p>
          <a:pPr rtl="0"/>
          <a:r>
            <a:rPr lang="nl-BE" dirty="0" smtClean="0"/>
            <a:t>6</a:t>
          </a:r>
          <a:endParaRPr lang="nl-BE" dirty="0"/>
        </a:p>
      </dgm:t>
    </dgm:pt>
    <dgm:pt modelId="{264010FB-1634-44EA-9DB1-23893FF600F9}" type="parTrans" cxnId="{A43B7645-F2F6-4D5E-B73C-EBCB8D23F700}">
      <dgm:prSet/>
      <dgm:spPr/>
      <dgm:t>
        <a:bodyPr/>
        <a:lstStyle/>
        <a:p>
          <a:endParaRPr lang="nl-BE"/>
        </a:p>
      </dgm:t>
    </dgm:pt>
    <dgm:pt modelId="{BCF085FF-1363-457A-A370-7FF646600025}" type="sibTrans" cxnId="{A43B7645-F2F6-4D5E-B73C-EBCB8D23F700}">
      <dgm:prSet/>
      <dgm:spPr/>
      <dgm:t>
        <a:bodyPr/>
        <a:lstStyle/>
        <a:p>
          <a:endParaRPr lang="nl-BE"/>
        </a:p>
      </dgm:t>
    </dgm:pt>
    <dgm:pt modelId="{881A769C-932E-4EB3-BD02-7F0A25799F9E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Strategie &amp; Waarden </a:t>
          </a:r>
          <a:r>
            <a:rPr lang="nl-BE" dirty="0" err="1" smtClean="0">
              <a:solidFill>
                <a:schemeClr val="tx1"/>
              </a:solidFill>
            </a:rPr>
            <a:t>Viessmann</a:t>
          </a:r>
          <a:endParaRPr lang="nl-BE" dirty="0">
            <a:solidFill>
              <a:schemeClr val="tx1"/>
            </a:solidFill>
          </a:endParaRPr>
        </a:p>
      </dgm:t>
    </dgm:pt>
    <dgm:pt modelId="{CF567D1D-6C2C-483F-9994-F7AFD78B7948}" type="parTrans" cxnId="{50E07FAC-6BC6-4D0B-9837-59B6A772D625}">
      <dgm:prSet/>
      <dgm:spPr/>
      <dgm:t>
        <a:bodyPr/>
        <a:lstStyle/>
        <a:p>
          <a:endParaRPr lang="nl-NL"/>
        </a:p>
      </dgm:t>
    </dgm:pt>
    <dgm:pt modelId="{F432EBD1-45BC-44F4-BA81-6E7F08D8DC3F}" type="sibTrans" cxnId="{50E07FAC-6BC6-4D0B-9837-59B6A772D625}">
      <dgm:prSet/>
      <dgm:spPr/>
      <dgm:t>
        <a:bodyPr/>
        <a:lstStyle/>
        <a:p>
          <a:endParaRPr lang="nl-NL"/>
        </a:p>
      </dgm:t>
    </dgm:pt>
    <dgm:pt modelId="{30D6B071-D1E9-4675-96A6-7D69BB896D9D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De organisatiecultuur als hefboom</a:t>
          </a:r>
          <a:endParaRPr lang="nl-BE" dirty="0">
            <a:solidFill>
              <a:schemeClr val="tx1"/>
            </a:solidFill>
          </a:endParaRPr>
        </a:p>
      </dgm:t>
    </dgm:pt>
    <dgm:pt modelId="{882389EB-C09E-43FC-9F3A-265EC98C92EC}" type="parTrans" cxnId="{F74DCF29-89E6-4FDB-8CFB-CDE95051D668}">
      <dgm:prSet/>
      <dgm:spPr/>
      <dgm:t>
        <a:bodyPr/>
        <a:lstStyle/>
        <a:p>
          <a:endParaRPr lang="nl-NL"/>
        </a:p>
      </dgm:t>
    </dgm:pt>
    <dgm:pt modelId="{99B60D55-284C-4B9B-8B1A-706A690FAC36}" type="sibTrans" cxnId="{F74DCF29-89E6-4FDB-8CFB-CDE95051D668}">
      <dgm:prSet/>
      <dgm:spPr/>
      <dgm:t>
        <a:bodyPr/>
        <a:lstStyle/>
        <a:p>
          <a:endParaRPr lang="nl-NL"/>
        </a:p>
      </dgm:t>
    </dgm:pt>
    <dgm:pt modelId="{EA9E4CFD-4312-4311-A77F-0D490549731F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Wat betekenen de </a:t>
          </a:r>
          <a:r>
            <a:rPr lang="nl-BE" dirty="0" err="1" smtClean="0">
              <a:solidFill>
                <a:schemeClr val="tx1"/>
              </a:solidFill>
            </a:rPr>
            <a:t>Viessmann</a:t>
          </a:r>
          <a:r>
            <a:rPr lang="nl-BE" dirty="0" smtClean="0">
              <a:solidFill>
                <a:schemeClr val="tx1"/>
              </a:solidFill>
            </a:rPr>
            <a:t> waarden voor ons team?</a:t>
          </a:r>
          <a:endParaRPr lang="nl-BE" dirty="0">
            <a:solidFill>
              <a:schemeClr val="tx1"/>
            </a:solidFill>
          </a:endParaRPr>
        </a:p>
      </dgm:t>
    </dgm:pt>
    <dgm:pt modelId="{B71E50C2-17B6-4653-915F-727112346F11}" type="parTrans" cxnId="{732F8CD2-FD3F-4329-9A62-9C1E0ED7EFC2}">
      <dgm:prSet/>
      <dgm:spPr/>
      <dgm:t>
        <a:bodyPr/>
        <a:lstStyle/>
        <a:p>
          <a:endParaRPr lang="nl-NL"/>
        </a:p>
      </dgm:t>
    </dgm:pt>
    <dgm:pt modelId="{56139330-E978-4074-8805-EA85C4FA7CE1}" type="sibTrans" cxnId="{732F8CD2-FD3F-4329-9A62-9C1E0ED7EFC2}">
      <dgm:prSet/>
      <dgm:spPr/>
      <dgm:t>
        <a:bodyPr/>
        <a:lstStyle/>
        <a:p>
          <a:endParaRPr lang="nl-NL"/>
        </a:p>
      </dgm:t>
    </dgm:pt>
    <dgm:pt modelId="{7781E4D6-DC8F-46F9-89B4-F6514F223DAA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Wat betekent het “van-naar” schema voor ons team?</a:t>
          </a:r>
          <a:endParaRPr lang="nl-BE" dirty="0">
            <a:solidFill>
              <a:schemeClr val="tx1"/>
            </a:solidFill>
          </a:endParaRPr>
        </a:p>
      </dgm:t>
    </dgm:pt>
    <dgm:pt modelId="{C4D83E42-B1D9-40C0-A412-300E6F034909}" type="parTrans" cxnId="{8585FBB7-4D14-4F24-B038-6AFB41CB9A0A}">
      <dgm:prSet/>
      <dgm:spPr/>
      <dgm:t>
        <a:bodyPr/>
        <a:lstStyle/>
        <a:p>
          <a:endParaRPr lang="nl-NL"/>
        </a:p>
      </dgm:t>
    </dgm:pt>
    <dgm:pt modelId="{1FFAF075-7B38-40B1-BC4F-47053F26C65C}" type="sibTrans" cxnId="{8585FBB7-4D14-4F24-B038-6AFB41CB9A0A}">
      <dgm:prSet/>
      <dgm:spPr/>
      <dgm:t>
        <a:bodyPr/>
        <a:lstStyle/>
        <a:p>
          <a:endParaRPr lang="nl-NL"/>
        </a:p>
      </dgm:t>
    </dgm:pt>
    <dgm:pt modelId="{3526AAB4-B1AC-4470-82B5-1AC1996A73EF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Resultaten! onderzoek voor onze team: sterke punten en aandachtspunten.</a:t>
          </a:r>
          <a:endParaRPr lang="nl-BE" dirty="0">
            <a:solidFill>
              <a:schemeClr val="tx1"/>
            </a:solidFill>
          </a:endParaRPr>
        </a:p>
      </dgm:t>
    </dgm:pt>
    <dgm:pt modelId="{FBE0EB67-F24A-4FA4-8FB1-3A55FE3B01F6}" type="parTrans" cxnId="{16C6DC54-1A57-49FC-81A6-8A9C07647EDC}">
      <dgm:prSet/>
      <dgm:spPr/>
      <dgm:t>
        <a:bodyPr/>
        <a:lstStyle/>
        <a:p>
          <a:endParaRPr lang="nl-NL"/>
        </a:p>
      </dgm:t>
    </dgm:pt>
    <dgm:pt modelId="{4CE5F39E-D8F8-41CA-8757-3CE66FEF3692}" type="sibTrans" cxnId="{16C6DC54-1A57-49FC-81A6-8A9C07647EDC}">
      <dgm:prSet/>
      <dgm:spPr/>
      <dgm:t>
        <a:bodyPr/>
        <a:lstStyle/>
        <a:p>
          <a:endParaRPr lang="nl-NL"/>
        </a:p>
      </dgm:t>
    </dgm:pt>
    <dgm:pt modelId="{5BC5504D-CD90-4D76-91D1-7AB7EC914DC4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Actiepunten.</a:t>
          </a:r>
          <a:endParaRPr lang="nl-BE" dirty="0">
            <a:solidFill>
              <a:schemeClr val="tx1"/>
            </a:solidFill>
          </a:endParaRPr>
        </a:p>
      </dgm:t>
    </dgm:pt>
    <dgm:pt modelId="{408AF505-DA4D-4F9C-A6F9-B96A383A5F68}" type="parTrans" cxnId="{FB3C6F27-F185-4002-BA2F-210717842D5A}">
      <dgm:prSet/>
      <dgm:spPr/>
      <dgm:t>
        <a:bodyPr/>
        <a:lstStyle/>
        <a:p>
          <a:endParaRPr lang="nl-NL"/>
        </a:p>
      </dgm:t>
    </dgm:pt>
    <dgm:pt modelId="{9CB044F2-713D-44BC-A3D1-09979E914493}" type="sibTrans" cxnId="{FB3C6F27-F185-4002-BA2F-210717842D5A}">
      <dgm:prSet/>
      <dgm:spPr/>
      <dgm:t>
        <a:bodyPr/>
        <a:lstStyle/>
        <a:p>
          <a:endParaRPr lang="nl-NL"/>
        </a:p>
      </dgm:t>
    </dgm:pt>
    <dgm:pt modelId="{A06E13BC-EFCC-4032-B7FD-C1885F18DBDC}" type="pres">
      <dgm:prSet presAssocID="{D3E357F2-1E96-4AF7-9511-85FC6BE5BF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28B26809-DDCA-4A94-A6FD-768DB84BBCF3}" type="pres">
      <dgm:prSet presAssocID="{8CC5D3DD-C97B-465A-8DBE-C96A74562771}" presName="composite" presStyleCnt="0"/>
      <dgm:spPr/>
    </dgm:pt>
    <dgm:pt modelId="{838FE3A5-AFA4-4730-96E1-AA20A08CA24F}" type="pres">
      <dgm:prSet presAssocID="{8CC5D3DD-C97B-465A-8DBE-C96A74562771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D43B39E-2AC5-4A74-B79F-224E17C6C4F2}" type="pres">
      <dgm:prSet presAssocID="{8CC5D3DD-C97B-465A-8DBE-C96A74562771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121A840-0658-4EF1-A41C-634E8A62A7EA}" type="pres">
      <dgm:prSet presAssocID="{F0F4BDD6-44A3-45C7-AFBD-2370087064FD}" presName="sp" presStyleCnt="0"/>
      <dgm:spPr/>
    </dgm:pt>
    <dgm:pt modelId="{F5D5775A-7A2B-4AE3-A412-ECA028760C46}" type="pres">
      <dgm:prSet presAssocID="{B5513EF3-C242-4ADA-874C-DDB6406AA27D}" presName="composite" presStyleCnt="0"/>
      <dgm:spPr/>
    </dgm:pt>
    <dgm:pt modelId="{A749072C-471B-454C-A386-BF642EC04F15}" type="pres">
      <dgm:prSet presAssocID="{B5513EF3-C242-4ADA-874C-DDB6406AA27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3D6234B-E8D9-4C1B-BE82-812CDAF328AF}" type="pres">
      <dgm:prSet presAssocID="{B5513EF3-C242-4ADA-874C-DDB6406AA27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8908A13-21BD-4DD5-AA67-C8E9443A5AE6}" type="pres">
      <dgm:prSet presAssocID="{2BA54108-B6AF-4DAB-83E5-F5BC3423423C}" presName="sp" presStyleCnt="0"/>
      <dgm:spPr/>
    </dgm:pt>
    <dgm:pt modelId="{6F9DD209-FC5F-4843-9EFF-ACBD82551565}" type="pres">
      <dgm:prSet presAssocID="{CAD35BCF-6098-4C83-BEC9-2329BD2261DD}" presName="composite" presStyleCnt="0"/>
      <dgm:spPr/>
    </dgm:pt>
    <dgm:pt modelId="{6B9E237E-4B5A-4FAE-8E8D-BD6F30FDA338}" type="pres">
      <dgm:prSet presAssocID="{CAD35BCF-6098-4C83-BEC9-2329BD2261DD}" presName="parentText" presStyleLbl="alignNode1" presStyleIdx="2" presStyleCnt="6" custLinFactNeighborX="-9120" custLinFactNeighborY="931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BBD28DC-B325-4C4A-A683-EA483680C410}" type="pres">
      <dgm:prSet presAssocID="{CAD35BCF-6098-4C83-BEC9-2329BD2261D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84B1CA0-8EDE-4CF0-9563-985F1BB482F9}" type="pres">
      <dgm:prSet presAssocID="{958E9960-22D5-4EF9-B7CE-788626DA3B33}" presName="sp" presStyleCnt="0"/>
      <dgm:spPr/>
    </dgm:pt>
    <dgm:pt modelId="{52B179D6-9CA1-4216-85FE-8399C1A5F475}" type="pres">
      <dgm:prSet presAssocID="{286373E1-A82E-4876-A5C7-D798E7871BF5}" presName="composite" presStyleCnt="0"/>
      <dgm:spPr/>
    </dgm:pt>
    <dgm:pt modelId="{A9036826-2489-46FD-8A03-85779A98600D}" type="pres">
      <dgm:prSet presAssocID="{286373E1-A82E-4876-A5C7-D798E7871BF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31A799E-09B6-427F-BF2C-148708415D0C}" type="pres">
      <dgm:prSet presAssocID="{286373E1-A82E-4876-A5C7-D798E7871BF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AD62867-A74D-4E7E-9E8D-6785D2FC679F}" type="pres">
      <dgm:prSet presAssocID="{C6336992-1BFC-4B7E-8C96-38E976EE16F7}" presName="sp" presStyleCnt="0"/>
      <dgm:spPr/>
    </dgm:pt>
    <dgm:pt modelId="{4B01C266-9CD7-49BF-8757-A332110E9E1D}" type="pres">
      <dgm:prSet presAssocID="{E6A37793-6A58-4478-B339-92FDC31F612B}" presName="composite" presStyleCnt="0"/>
      <dgm:spPr/>
    </dgm:pt>
    <dgm:pt modelId="{E50CDD5C-06FE-4EE9-8133-3F3508CE16C8}" type="pres">
      <dgm:prSet presAssocID="{E6A37793-6A58-4478-B339-92FDC31F612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E51CB6C-5BE2-4D5D-9AF7-D46300938914}" type="pres">
      <dgm:prSet presAssocID="{E6A37793-6A58-4478-B339-92FDC31F612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FABC8E6-EF37-46B6-8D37-7B78A35A72B0}" type="pres">
      <dgm:prSet presAssocID="{F9D9940F-B928-48EB-9771-3A8F1E53AB6D}" presName="sp" presStyleCnt="0"/>
      <dgm:spPr/>
    </dgm:pt>
    <dgm:pt modelId="{00B3264C-4A3A-43E9-BA7F-49EA1F49087B}" type="pres">
      <dgm:prSet presAssocID="{DF4B5904-F552-43BF-9D20-F541526DEE2D}" presName="composite" presStyleCnt="0"/>
      <dgm:spPr/>
    </dgm:pt>
    <dgm:pt modelId="{7C4B7D3D-3D1C-443E-9C00-403D334E0329}" type="pres">
      <dgm:prSet presAssocID="{DF4B5904-F552-43BF-9D20-F541526DEE2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232D3E5-B407-4723-9ACF-478708F66103}" type="pres">
      <dgm:prSet presAssocID="{DF4B5904-F552-43BF-9D20-F541526DEE2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AC6FCCA0-BB90-4B00-A7F6-2A7C18354421}" type="presOf" srcId="{5BC5504D-CD90-4D76-91D1-7AB7EC914DC4}" destId="{8232D3E5-B407-4723-9ACF-478708F66103}" srcOrd="0" destOrd="0" presId="urn:microsoft.com/office/officeart/2005/8/layout/chevron2"/>
    <dgm:cxn modelId="{D3A4D07C-2250-48E4-882F-7F29A1FE6715}" type="presOf" srcId="{3526AAB4-B1AC-4470-82B5-1AC1996A73EF}" destId="{CE51CB6C-5BE2-4D5D-9AF7-D46300938914}" srcOrd="0" destOrd="0" presId="urn:microsoft.com/office/officeart/2005/8/layout/chevron2"/>
    <dgm:cxn modelId="{E385A975-6E1F-4B20-9416-1F2C8C2D999F}" type="presOf" srcId="{EA9E4CFD-4312-4311-A77F-0D490549731F}" destId="{4BBD28DC-B325-4C4A-A683-EA483680C410}" srcOrd="0" destOrd="0" presId="urn:microsoft.com/office/officeart/2005/8/layout/chevron2"/>
    <dgm:cxn modelId="{3A497152-52CF-445A-B511-3F2BE477EFC8}" srcId="{D3E357F2-1E96-4AF7-9511-85FC6BE5BF19}" destId="{286373E1-A82E-4876-A5C7-D798E7871BF5}" srcOrd="3" destOrd="0" parTransId="{22E37286-32EA-4D73-B0CB-34FAFC92B38E}" sibTransId="{C6336992-1BFC-4B7E-8C96-38E976EE16F7}"/>
    <dgm:cxn modelId="{B864811E-0B3F-4586-BB6F-4A8C604D4E85}" type="presOf" srcId="{8CC5D3DD-C97B-465A-8DBE-C96A74562771}" destId="{838FE3A5-AFA4-4730-96E1-AA20A08CA24F}" srcOrd="0" destOrd="0" presId="urn:microsoft.com/office/officeart/2005/8/layout/chevron2"/>
    <dgm:cxn modelId="{4B4D1D48-CE3D-4BB1-8A98-0F6E860F7618}" type="presOf" srcId="{881A769C-932E-4EB3-BD02-7F0A25799F9E}" destId="{FD43B39E-2AC5-4A74-B79F-224E17C6C4F2}" srcOrd="0" destOrd="0" presId="urn:microsoft.com/office/officeart/2005/8/layout/chevron2"/>
    <dgm:cxn modelId="{29D171A8-9451-487E-AA0D-4D3D45953E9B}" type="presOf" srcId="{7781E4D6-DC8F-46F9-89B4-F6514F223DAA}" destId="{231A799E-09B6-427F-BF2C-148708415D0C}" srcOrd="0" destOrd="0" presId="urn:microsoft.com/office/officeart/2005/8/layout/chevron2"/>
    <dgm:cxn modelId="{50E07FAC-6BC6-4D0B-9837-59B6A772D625}" srcId="{8CC5D3DD-C97B-465A-8DBE-C96A74562771}" destId="{881A769C-932E-4EB3-BD02-7F0A25799F9E}" srcOrd="0" destOrd="0" parTransId="{CF567D1D-6C2C-483F-9994-F7AFD78B7948}" sibTransId="{F432EBD1-45BC-44F4-BA81-6E7F08D8DC3F}"/>
    <dgm:cxn modelId="{7BB44AA5-4E23-48E0-8C13-F0FDB870B0AF}" type="presOf" srcId="{286373E1-A82E-4876-A5C7-D798E7871BF5}" destId="{A9036826-2489-46FD-8A03-85779A98600D}" srcOrd="0" destOrd="0" presId="urn:microsoft.com/office/officeart/2005/8/layout/chevron2"/>
    <dgm:cxn modelId="{FB3C6F27-F185-4002-BA2F-210717842D5A}" srcId="{DF4B5904-F552-43BF-9D20-F541526DEE2D}" destId="{5BC5504D-CD90-4D76-91D1-7AB7EC914DC4}" srcOrd="0" destOrd="0" parTransId="{408AF505-DA4D-4F9C-A6F9-B96A383A5F68}" sibTransId="{9CB044F2-713D-44BC-A3D1-09979E914493}"/>
    <dgm:cxn modelId="{68F622F5-5BFC-47EC-A048-18138D847401}" srcId="{D3E357F2-1E96-4AF7-9511-85FC6BE5BF19}" destId="{B5513EF3-C242-4ADA-874C-DDB6406AA27D}" srcOrd="1" destOrd="0" parTransId="{E12AB531-4DA9-40FD-8930-283FDF0E1EE1}" sibTransId="{2BA54108-B6AF-4DAB-83E5-F5BC3423423C}"/>
    <dgm:cxn modelId="{6D0D9EDD-8E30-4AED-9F2A-D38E110FDC99}" srcId="{D3E357F2-1E96-4AF7-9511-85FC6BE5BF19}" destId="{CAD35BCF-6098-4C83-BEC9-2329BD2261DD}" srcOrd="2" destOrd="0" parTransId="{D7344E8C-0F95-4115-ADB2-C193EA6D9EBE}" sibTransId="{958E9960-22D5-4EF9-B7CE-788626DA3B33}"/>
    <dgm:cxn modelId="{AE100AFF-69E3-4AA6-9C4C-14DA689C5501}" type="presOf" srcId="{E6A37793-6A58-4478-B339-92FDC31F612B}" destId="{E50CDD5C-06FE-4EE9-8133-3F3508CE16C8}" srcOrd="0" destOrd="0" presId="urn:microsoft.com/office/officeart/2005/8/layout/chevron2"/>
    <dgm:cxn modelId="{B0436F77-7BC0-44B3-8305-BDB397F1DFC8}" srcId="{D3E357F2-1E96-4AF7-9511-85FC6BE5BF19}" destId="{8CC5D3DD-C97B-465A-8DBE-C96A74562771}" srcOrd="0" destOrd="0" parTransId="{59D4A577-6732-46C2-AFFB-C98367011810}" sibTransId="{F0F4BDD6-44A3-45C7-AFBD-2370087064FD}"/>
    <dgm:cxn modelId="{BF0C8640-33ED-41AB-9D60-9FD5B1842092}" type="presOf" srcId="{D3E357F2-1E96-4AF7-9511-85FC6BE5BF19}" destId="{A06E13BC-EFCC-4032-B7FD-C1885F18DBDC}" srcOrd="0" destOrd="0" presId="urn:microsoft.com/office/officeart/2005/8/layout/chevron2"/>
    <dgm:cxn modelId="{B6B44E98-3473-4646-B68A-433F70722095}" type="presOf" srcId="{CAD35BCF-6098-4C83-BEC9-2329BD2261DD}" destId="{6B9E237E-4B5A-4FAE-8E8D-BD6F30FDA338}" srcOrd="0" destOrd="0" presId="urn:microsoft.com/office/officeart/2005/8/layout/chevron2"/>
    <dgm:cxn modelId="{732F8CD2-FD3F-4329-9A62-9C1E0ED7EFC2}" srcId="{CAD35BCF-6098-4C83-BEC9-2329BD2261DD}" destId="{EA9E4CFD-4312-4311-A77F-0D490549731F}" srcOrd="0" destOrd="0" parTransId="{B71E50C2-17B6-4653-915F-727112346F11}" sibTransId="{56139330-E978-4074-8805-EA85C4FA7CE1}"/>
    <dgm:cxn modelId="{16C6DC54-1A57-49FC-81A6-8A9C07647EDC}" srcId="{E6A37793-6A58-4478-B339-92FDC31F612B}" destId="{3526AAB4-B1AC-4470-82B5-1AC1996A73EF}" srcOrd="0" destOrd="0" parTransId="{FBE0EB67-F24A-4FA4-8FB1-3A55FE3B01F6}" sibTransId="{4CE5F39E-D8F8-41CA-8757-3CE66FEF3692}"/>
    <dgm:cxn modelId="{90E8B036-49CB-44A2-8BC6-476CBCD1C07B}" srcId="{D3E357F2-1E96-4AF7-9511-85FC6BE5BF19}" destId="{E6A37793-6A58-4478-B339-92FDC31F612B}" srcOrd="4" destOrd="0" parTransId="{57F374BF-AD4F-473A-B405-1D984970D735}" sibTransId="{F9D9940F-B928-48EB-9771-3A8F1E53AB6D}"/>
    <dgm:cxn modelId="{8585FBB7-4D14-4F24-B038-6AFB41CB9A0A}" srcId="{286373E1-A82E-4876-A5C7-D798E7871BF5}" destId="{7781E4D6-DC8F-46F9-89B4-F6514F223DAA}" srcOrd="0" destOrd="0" parTransId="{C4D83E42-B1D9-40C0-A412-300E6F034909}" sibTransId="{1FFAF075-7B38-40B1-BC4F-47053F26C65C}"/>
    <dgm:cxn modelId="{8C4F413A-7806-433C-B7B5-4BAB8B99B95A}" type="presOf" srcId="{30D6B071-D1E9-4675-96A6-7D69BB896D9D}" destId="{D3D6234B-E8D9-4C1B-BE82-812CDAF328AF}" srcOrd="0" destOrd="0" presId="urn:microsoft.com/office/officeart/2005/8/layout/chevron2"/>
    <dgm:cxn modelId="{A43B7645-F2F6-4D5E-B73C-EBCB8D23F700}" srcId="{D3E357F2-1E96-4AF7-9511-85FC6BE5BF19}" destId="{DF4B5904-F552-43BF-9D20-F541526DEE2D}" srcOrd="5" destOrd="0" parTransId="{264010FB-1634-44EA-9DB1-23893FF600F9}" sibTransId="{BCF085FF-1363-457A-A370-7FF646600025}"/>
    <dgm:cxn modelId="{DBC237F8-D4C7-4240-B354-2B8765A01A32}" type="presOf" srcId="{DF4B5904-F552-43BF-9D20-F541526DEE2D}" destId="{7C4B7D3D-3D1C-443E-9C00-403D334E0329}" srcOrd="0" destOrd="0" presId="urn:microsoft.com/office/officeart/2005/8/layout/chevron2"/>
    <dgm:cxn modelId="{99193A36-DFDA-457B-95F0-0BDE3D43A7D5}" type="presOf" srcId="{B5513EF3-C242-4ADA-874C-DDB6406AA27D}" destId="{A749072C-471B-454C-A386-BF642EC04F15}" srcOrd="0" destOrd="0" presId="urn:microsoft.com/office/officeart/2005/8/layout/chevron2"/>
    <dgm:cxn modelId="{F74DCF29-89E6-4FDB-8CFB-CDE95051D668}" srcId="{B5513EF3-C242-4ADA-874C-DDB6406AA27D}" destId="{30D6B071-D1E9-4675-96A6-7D69BB896D9D}" srcOrd="0" destOrd="0" parTransId="{882389EB-C09E-43FC-9F3A-265EC98C92EC}" sibTransId="{99B60D55-284C-4B9B-8B1A-706A690FAC36}"/>
    <dgm:cxn modelId="{7D6E7C6A-FDC0-49F4-BA01-1761AD5B6211}" type="presParOf" srcId="{A06E13BC-EFCC-4032-B7FD-C1885F18DBDC}" destId="{28B26809-DDCA-4A94-A6FD-768DB84BBCF3}" srcOrd="0" destOrd="0" presId="urn:microsoft.com/office/officeart/2005/8/layout/chevron2"/>
    <dgm:cxn modelId="{F651CF6E-7431-4A6B-92E8-079D46ED7E02}" type="presParOf" srcId="{28B26809-DDCA-4A94-A6FD-768DB84BBCF3}" destId="{838FE3A5-AFA4-4730-96E1-AA20A08CA24F}" srcOrd="0" destOrd="0" presId="urn:microsoft.com/office/officeart/2005/8/layout/chevron2"/>
    <dgm:cxn modelId="{1992AFC7-4C50-475A-A738-AEEE145C02E9}" type="presParOf" srcId="{28B26809-DDCA-4A94-A6FD-768DB84BBCF3}" destId="{FD43B39E-2AC5-4A74-B79F-224E17C6C4F2}" srcOrd="1" destOrd="0" presId="urn:microsoft.com/office/officeart/2005/8/layout/chevron2"/>
    <dgm:cxn modelId="{12BD0F02-66EA-47B7-A4ED-6389745B9646}" type="presParOf" srcId="{A06E13BC-EFCC-4032-B7FD-C1885F18DBDC}" destId="{6121A840-0658-4EF1-A41C-634E8A62A7EA}" srcOrd="1" destOrd="0" presId="urn:microsoft.com/office/officeart/2005/8/layout/chevron2"/>
    <dgm:cxn modelId="{C96BBB81-404C-48EF-9D7F-D3AC12613BF6}" type="presParOf" srcId="{A06E13BC-EFCC-4032-B7FD-C1885F18DBDC}" destId="{F5D5775A-7A2B-4AE3-A412-ECA028760C46}" srcOrd="2" destOrd="0" presId="urn:microsoft.com/office/officeart/2005/8/layout/chevron2"/>
    <dgm:cxn modelId="{3CF5786F-77A2-4524-ADD1-8A290633685E}" type="presParOf" srcId="{F5D5775A-7A2B-4AE3-A412-ECA028760C46}" destId="{A749072C-471B-454C-A386-BF642EC04F15}" srcOrd="0" destOrd="0" presId="urn:microsoft.com/office/officeart/2005/8/layout/chevron2"/>
    <dgm:cxn modelId="{481A54EF-BF64-4FD3-BBAD-5E3781A34E5C}" type="presParOf" srcId="{F5D5775A-7A2B-4AE3-A412-ECA028760C46}" destId="{D3D6234B-E8D9-4C1B-BE82-812CDAF328AF}" srcOrd="1" destOrd="0" presId="urn:microsoft.com/office/officeart/2005/8/layout/chevron2"/>
    <dgm:cxn modelId="{910B8552-0646-4895-B076-35F552C22DA9}" type="presParOf" srcId="{A06E13BC-EFCC-4032-B7FD-C1885F18DBDC}" destId="{A8908A13-21BD-4DD5-AA67-C8E9443A5AE6}" srcOrd="3" destOrd="0" presId="urn:microsoft.com/office/officeart/2005/8/layout/chevron2"/>
    <dgm:cxn modelId="{1787CCD9-F5BA-429B-9AE2-6BA81992791A}" type="presParOf" srcId="{A06E13BC-EFCC-4032-B7FD-C1885F18DBDC}" destId="{6F9DD209-FC5F-4843-9EFF-ACBD82551565}" srcOrd="4" destOrd="0" presId="urn:microsoft.com/office/officeart/2005/8/layout/chevron2"/>
    <dgm:cxn modelId="{C083F2C9-1FE2-4731-8887-D9EA499C53AF}" type="presParOf" srcId="{6F9DD209-FC5F-4843-9EFF-ACBD82551565}" destId="{6B9E237E-4B5A-4FAE-8E8D-BD6F30FDA338}" srcOrd="0" destOrd="0" presId="urn:microsoft.com/office/officeart/2005/8/layout/chevron2"/>
    <dgm:cxn modelId="{0BEE1CEB-42C6-4082-993D-02FAD70CA751}" type="presParOf" srcId="{6F9DD209-FC5F-4843-9EFF-ACBD82551565}" destId="{4BBD28DC-B325-4C4A-A683-EA483680C410}" srcOrd="1" destOrd="0" presId="urn:microsoft.com/office/officeart/2005/8/layout/chevron2"/>
    <dgm:cxn modelId="{8CAD298A-49CF-4329-9C29-6D68E7BE5F53}" type="presParOf" srcId="{A06E13BC-EFCC-4032-B7FD-C1885F18DBDC}" destId="{284B1CA0-8EDE-4CF0-9563-985F1BB482F9}" srcOrd="5" destOrd="0" presId="urn:microsoft.com/office/officeart/2005/8/layout/chevron2"/>
    <dgm:cxn modelId="{B6FC1497-A03C-429C-B5E0-8F68AD707990}" type="presParOf" srcId="{A06E13BC-EFCC-4032-B7FD-C1885F18DBDC}" destId="{52B179D6-9CA1-4216-85FE-8399C1A5F475}" srcOrd="6" destOrd="0" presId="urn:microsoft.com/office/officeart/2005/8/layout/chevron2"/>
    <dgm:cxn modelId="{013F347A-1FCD-44B5-AE04-2DF9AED64ABF}" type="presParOf" srcId="{52B179D6-9CA1-4216-85FE-8399C1A5F475}" destId="{A9036826-2489-46FD-8A03-85779A98600D}" srcOrd="0" destOrd="0" presId="urn:microsoft.com/office/officeart/2005/8/layout/chevron2"/>
    <dgm:cxn modelId="{2ED10182-3D3E-4ECE-A5A5-43D5DF1CE7EF}" type="presParOf" srcId="{52B179D6-9CA1-4216-85FE-8399C1A5F475}" destId="{231A799E-09B6-427F-BF2C-148708415D0C}" srcOrd="1" destOrd="0" presId="urn:microsoft.com/office/officeart/2005/8/layout/chevron2"/>
    <dgm:cxn modelId="{BC83F9B9-1017-4FC6-8F25-3852DDE5D862}" type="presParOf" srcId="{A06E13BC-EFCC-4032-B7FD-C1885F18DBDC}" destId="{DAD62867-A74D-4E7E-9E8D-6785D2FC679F}" srcOrd="7" destOrd="0" presId="urn:microsoft.com/office/officeart/2005/8/layout/chevron2"/>
    <dgm:cxn modelId="{6308BFEB-425C-4371-A6BE-F5494DFD63AE}" type="presParOf" srcId="{A06E13BC-EFCC-4032-B7FD-C1885F18DBDC}" destId="{4B01C266-9CD7-49BF-8757-A332110E9E1D}" srcOrd="8" destOrd="0" presId="urn:microsoft.com/office/officeart/2005/8/layout/chevron2"/>
    <dgm:cxn modelId="{2F85B9BD-E88D-43F9-97ED-CCEB17EDF285}" type="presParOf" srcId="{4B01C266-9CD7-49BF-8757-A332110E9E1D}" destId="{E50CDD5C-06FE-4EE9-8133-3F3508CE16C8}" srcOrd="0" destOrd="0" presId="urn:microsoft.com/office/officeart/2005/8/layout/chevron2"/>
    <dgm:cxn modelId="{EDE4A2C4-BDD2-4148-9957-B26202F05A8B}" type="presParOf" srcId="{4B01C266-9CD7-49BF-8757-A332110E9E1D}" destId="{CE51CB6C-5BE2-4D5D-9AF7-D46300938914}" srcOrd="1" destOrd="0" presId="urn:microsoft.com/office/officeart/2005/8/layout/chevron2"/>
    <dgm:cxn modelId="{388806C3-93C9-43D3-9247-64B374FF47A1}" type="presParOf" srcId="{A06E13BC-EFCC-4032-B7FD-C1885F18DBDC}" destId="{EFABC8E6-EF37-46B6-8D37-7B78A35A72B0}" srcOrd="9" destOrd="0" presId="urn:microsoft.com/office/officeart/2005/8/layout/chevron2"/>
    <dgm:cxn modelId="{0E3FB201-5E4D-4763-979A-4FC516231D35}" type="presParOf" srcId="{A06E13BC-EFCC-4032-B7FD-C1885F18DBDC}" destId="{00B3264C-4A3A-43E9-BA7F-49EA1F49087B}" srcOrd="10" destOrd="0" presId="urn:microsoft.com/office/officeart/2005/8/layout/chevron2"/>
    <dgm:cxn modelId="{5207AA65-25DF-4CB0-8526-6AE2A80E11FF}" type="presParOf" srcId="{00B3264C-4A3A-43E9-BA7F-49EA1F49087B}" destId="{7C4B7D3D-3D1C-443E-9C00-403D334E0329}" srcOrd="0" destOrd="0" presId="urn:microsoft.com/office/officeart/2005/8/layout/chevron2"/>
    <dgm:cxn modelId="{C5726D70-AC01-4D6D-9EB7-F5A38275315C}" type="presParOf" srcId="{00B3264C-4A3A-43E9-BA7F-49EA1F49087B}" destId="{8232D3E5-B407-4723-9ACF-478708F661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E357F2-1E96-4AF7-9511-85FC6BE5BF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8CC5D3DD-C97B-465A-8DBE-C96A74562771}">
      <dgm:prSet/>
      <dgm:spPr/>
      <dgm:t>
        <a:bodyPr/>
        <a:lstStyle/>
        <a:p>
          <a:pPr rtl="0"/>
          <a:r>
            <a:rPr lang="nl-BE" dirty="0" smtClean="0"/>
            <a:t>1</a:t>
          </a:r>
          <a:endParaRPr lang="nl-BE" dirty="0"/>
        </a:p>
      </dgm:t>
    </dgm:pt>
    <dgm:pt modelId="{59D4A577-6732-46C2-AFFB-C98367011810}" type="parTrans" cxnId="{B0436F77-7BC0-44B3-8305-BDB397F1DFC8}">
      <dgm:prSet/>
      <dgm:spPr/>
      <dgm:t>
        <a:bodyPr/>
        <a:lstStyle/>
        <a:p>
          <a:endParaRPr lang="nl-BE"/>
        </a:p>
      </dgm:t>
    </dgm:pt>
    <dgm:pt modelId="{F0F4BDD6-44A3-45C7-AFBD-2370087064FD}" type="sibTrans" cxnId="{B0436F77-7BC0-44B3-8305-BDB397F1DFC8}">
      <dgm:prSet/>
      <dgm:spPr/>
      <dgm:t>
        <a:bodyPr/>
        <a:lstStyle/>
        <a:p>
          <a:endParaRPr lang="nl-BE"/>
        </a:p>
      </dgm:t>
    </dgm:pt>
    <dgm:pt modelId="{B5513EF3-C242-4ADA-874C-DDB6406AA27D}">
      <dgm:prSet/>
      <dgm:spPr/>
      <dgm:t>
        <a:bodyPr/>
        <a:lstStyle/>
        <a:p>
          <a:pPr rtl="0"/>
          <a:r>
            <a:rPr lang="nl-BE" dirty="0" smtClean="0"/>
            <a:t>2</a:t>
          </a:r>
          <a:endParaRPr lang="nl-BE" dirty="0"/>
        </a:p>
      </dgm:t>
    </dgm:pt>
    <dgm:pt modelId="{E12AB531-4DA9-40FD-8930-283FDF0E1EE1}" type="parTrans" cxnId="{68F622F5-5BFC-47EC-A048-18138D847401}">
      <dgm:prSet/>
      <dgm:spPr/>
      <dgm:t>
        <a:bodyPr/>
        <a:lstStyle/>
        <a:p>
          <a:endParaRPr lang="nl-BE"/>
        </a:p>
      </dgm:t>
    </dgm:pt>
    <dgm:pt modelId="{2BA54108-B6AF-4DAB-83E5-F5BC3423423C}" type="sibTrans" cxnId="{68F622F5-5BFC-47EC-A048-18138D847401}">
      <dgm:prSet/>
      <dgm:spPr/>
      <dgm:t>
        <a:bodyPr/>
        <a:lstStyle/>
        <a:p>
          <a:endParaRPr lang="nl-BE"/>
        </a:p>
      </dgm:t>
    </dgm:pt>
    <dgm:pt modelId="{CAD35BCF-6098-4C83-BEC9-2329BD2261DD}">
      <dgm:prSet/>
      <dgm:spPr/>
      <dgm:t>
        <a:bodyPr/>
        <a:lstStyle/>
        <a:p>
          <a:pPr rtl="0"/>
          <a:r>
            <a:rPr lang="nl-BE" dirty="0" smtClean="0"/>
            <a:t>3</a:t>
          </a:r>
          <a:endParaRPr lang="nl-BE" dirty="0"/>
        </a:p>
      </dgm:t>
    </dgm:pt>
    <dgm:pt modelId="{D7344E8C-0F95-4115-ADB2-C193EA6D9EBE}" type="parTrans" cxnId="{6D0D9EDD-8E30-4AED-9F2A-D38E110FDC99}">
      <dgm:prSet/>
      <dgm:spPr/>
      <dgm:t>
        <a:bodyPr/>
        <a:lstStyle/>
        <a:p>
          <a:endParaRPr lang="nl-BE"/>
        </a:p>
      </dgm:t>
    </dgm:pt>
    <dgm:pt modelId="{958E9960-22D5-4EF9-B7CE-788626DA3B33}" type="sibTrans" cxnId="{6D0D9EDD-8E30-4AED-9F2A-D38E110FDC99}">
      <dgm:prSet/>
      <dgm:spPr/>
      <dgm:t>
        <a:bodyPr/>
        <a:lstStyle/>
        <a:p>
          <a:endParaRPr lang="nl-BE"/>
        </a:p>
      </dgm:t>
    </dgm:pt>
    <dgm:pt modelId="{286373E1-A82E-4876-A5C7-D798E7871BF5}">
      <dgm:prSet/>
      <dgm:spPr/>
      <dgm:t>
        <a:bodyPr/>
        <a:lstStyle/>
        <a:p>
          <a:pPr rtl="0"/>
          <a:r>
            <a:rPr lang="nl-BE" dirty="0" smtClean="0"/>
            <a:t>4</a:t>
          </a:r>
          <a:endParaRPr lang="nl-BE" dirty="0"/>
        </a:p>
      </dgm:t>
    </dgm:pt>
    <dgm:pt modelId="{22E37286-32EA-4D73-B0CB-34FAFC92B38E}" type="parTrans" cxnId="{3A497152-52CF-445A-B511-3F2BE477EFC8}">
      <dgm:prSet/>
      <dgm:spPr/>
      <dgm:t>
        <a:bodyPr/>
        <a:lstStyle/>
        <a:p>
          <a:endParaRPr lang="nl-BE"/>
        </a:p>
      </dgm:t>
    </dgm:pt>
    <dgm:pt modelId="{C6336992-1BFC-4B7E-8C96-38E976EE16F7}" type="sibTrans" cxnId="{3A497152-52CF-445A-B511-3F2BE477EFC8}">
      <dgm:prSet/>
      <dgm:spPr/>
      <dgm:t>
        <a:bodyPr/>
        <a:lstStyle/>
        <a:p>
          <a:endParaRPr lang="nl-BE"/>
        </a:p>
      </dgm:t>
    </dgm:pt>
    <dgm:pt modelId="{E6A37793-6A58-4478-B339-92FDC31F612B}">
      <dgm:prSet/>
      <dgm:spPr/>
      <dgm:t>
        <a:bodyPr/>
        <a:lstStyle/>
        <a:p>
          <a:pPr rtl="0"/>
          <a:r>
            <a:rPr lang="nl-BE" dirty="0" smtClean="0"/>
            <a:t>5</a:t>
          </a:r>
          <a:endParaRPr lang="nl-BE" dirty="0"/>
        </a:p>
      </dgm:t>
    </dgm:pt>
    <dgm:pt modelId="{57F374BF-AD4F-473A-B405-1D984970D735}" type="parTrans" cxnId="{90E8B036-49CB-44A2-8BC6-476CBCD1C07B}">
      <dgm:prSet/>
      <dgm:spPr/>
      <dgm:t>
        <a:bodyPr/>
        <a:lstStyle/>
        <a:p>
          <a:endParaRPr lang="nl-BE"/>
        </a:p>
      </dgm:t>
    </dgm:pt>
    <dgm:pt modelId="{F9D9940F-B928-48EB-9771-3A8F1E53AB6D}" type="sibTrans" cxnId="{90E8B036-49CB-44A2-8BC6-476CBCD1C07B}">
      <dgm:prSet/>
      <dgm:spPr/>
      <dgm:t>
        <a:bodyPr/>
        <a:lstStyle/>
        <a:p>
          <a:endParaRPr lang="nl-BE"/>
        </a:p>
      </dgm:t>
    </dgm:pt>
    <dgm:pt modelId="{DF4B5904-F552-43BF-9D20-F541526DEE2D}">
      <dgm:prSet/>
      <dgm:spPr/>
      <dgm:t>
        <a:bodyPr/>
        <a:lstStyle/>
        <a:p>
          <a:pPr rtl="0"/>
          <a:r>
            <a:rPr lang="nl-BE" dirty="0" smtClean="0"/>
            <a:t>6</a:t>
          </a:r>
          <a:endParaRPr lang="nl-BE" dirty="0"/>
        </a:p>
      </dgm:t>
    </dgm:pt>
    <dgm:pt modelId="{264010FB-1634-44EA-9DB1-23893FF600F9}" type="parTrans" cxnId="{A43B7645-F2F6-4D5E-B73C-EBCB8D23F700}">
      <dgm:prSet/>
      <dgm:spPr/>
      <dgm:t>
        <a:bodyPr/>
        <a:lstStyle/>
        <a:p>
          <a:endParaRPr lang="nl-BE"/>
        </a:p>
      </dgm:t>
    </dgm:pt>
    <dgm:pt modelId="{BCF085FF-1363-457A-A370-7FF646600025}" type="sibTrans" cxnId="{A43B7645-F2F6-4D5E-B73C-EBCB8D23F700}">
      <dgm:prSet/>
      <dgm:spPr/>
      <dgm:t>
        <a:bodyPr/>
        <a:lstStyle/>
        <a:p>
          <a:endParaRPr lang="nl-BE"/>
        </a:p>
      </dgm:t>
    </dgm:pt>
    <dgm:pt modelId="{881A769C-932E-4EB3-BD02-7F0A25799F9E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Strategie &amp; Waarden </a:t>
          </a:r>
          <a:r>
            <a:rPr lang="nl-BE" dirty="0" err="1" smtClean="0">
              <a:solidFill>
                <a:schemeClr val="tx1"/>
              </a:solidFill>
            </a:rPr>
            <a:t>Viessmann</a:t>
          </a:r>
          <a:endParaRPr lang="nl-BE" dirty="0">
            <a:solidFill>
              <a:schemeClr val="tx1"/>
            </a:solidFill>
          </a:endParaRPr>
        </a:p>
      </dgm:t>
    </dgm:pt>
    <dgm:pt modelId="{CF567D1D-6C2C-483F-9994-F7AFD78B7948}" type="parTrans" cxnId="{50E07FAC-6BC6-4D0B-9837-59B6A772D625}">
      <dgm:prSet/>
      <dgm:spPr/>
      <dgm:t>
        <a:bodyPr/>
        <a:lstStyle/>
        <a:p>
          <a:endParaRPr lang="nl-NL"/>
        </a:p>
      </dgm:t>
    </dgm:pt>
    <dgm:pt modelId="{F432EBD1-45BC-44F4-BA81-6E7F08D8DC3F}" type="sibTrans" cxnId="{50E07FAC-6BC6-4D0B-9837-59B6A772D625}">
      <dgm:prSet/>
      <dgm:spPr/>
      <dgm:t>
        <a:bodyPr/>
        <a:lstStyle/>
        <a:p>
          <a:endParaRPr lang="nl-NL"/>
        </a:p>
      </dgm:t>
    </dgm:pt>
    <dgm:pt modelId="{30D6B071-D1E9-4675-96A6-7D69BB896D9D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De organisatiecultuur als hefboom</a:t>
          </a:r>
          <a:endParaRPr lang="nl-BE" dirty="0">
            <a:solidFill>
              <a:schemeClr val="tx1"/>
            </a:solidFill>
          </a:endParaRPr>
        </a:p>
      </dgm:t>
    </dgm:pt>
    <dgm:pt modelId="{882389EB-C09E-43FC-9F3A-265EC98C92EC}" type="parTrans" cxnId="{F74DCF29-89E6-4FDB-8CFB-CDE95051D668}">
      <dgm:prSet/>
      <dgm:spPr/>
      <dgm:t>
        <a:bodyPr/>
        <a:lstStyle/>
        <a:p>
          <a:endParaRPr lang="nl-NL"/>
        </a:p>
      </dgm:t>
    </dgm:pt>
    <dgm:pt modelId="{99B60D55-284C-4B9B-8B1A-706A690FAC36}" type="sibTrans" cxnId="{F74DCF29-89E6-4FDB-8CFB-CDE95051D668}">
      <dgm:prSet/>
      <dgm:spPr/>
      <dgm:t>
        <a:bodyPr/>
        <a:lstStyle/>
        <a:p>
          <a:endParaRPr lang="nl-NL"/>
        </a:p>
      </dgm:t>
    </dgm:pt>
    <dgm:pt modelId="{EA9E4CFD-4312-4311-A77F-0D490549731F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Wat betekenen de </a:t>
          </a:r>
          <a:r>
            <a:rPr lang="nl-BE" dirty="0" err="1" smtClean="0">
              <a:solidFill>
                <a:schemeClr val="tx1"/>
              </a:solidFill>
            </a:rPr>
            <a:t>Viessmann</a:t>
          </a:r>
          <a:r>
            <a:rPr lang="nl-BE" dirty="0" smtClean="0">
              <a:solidFill>
                <a:schemeClr val="tx1"/>
              </a:solidFill>
            </a:rPr>
            <a:t> waarden voor ons team?</a:t>
          </a:r>
          <a:endParaRPr lang="nl-BE" dirty="0">
            <a:solidFill>
              <a:schemeClr val="tx1"/>
            </a:solidFill>
          </a:endParaRPr>
        </a:p>
      </dgm:t>
    </dgm:pt>
    <dgm:pt modelId="{B71E50C2-17B6-4653-915F-727112346F11}" type="parTrans" cxnId="{732F8CD2-FD3F-4329-9A62-9C1E0ED7EFC2}">
      <dgm:prSet/>
      <dgm:spPr/>
      <dgm:t>
        <a:bodyPr/>
        <a:lstStyle/>
        <a:p>
          <a:endParaRPr lang="nl-NL"/>
        </a:p>
      </dgm:t>
    </dgm:pt>
    <dgm:pt modelId="{56139330-E978-4074-8805-EA85C4FA7CE1}" type="sibTrans" cxnId="{732F8CD2-FD3F-4329-9A62-9C1E0ED7EFC2}">
      <dgm:prSet/>
      <dgm:spPr/>
      <dgm:t>
        <a:bodyPr/>
        <a:lstStyle/>
        <a:p>
          <a:endParaRPr lang="nl-NL"/>
        </a:p>
      </dgm:t>
    </dgm:pt>
    <dgm:pt modelId="{7781E4D6-DC8F-46F9-89B4-F6514F223DAA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Wat betekent het “van-naar” schema voor ons team?</a:t>
          </a:r>
          <a:endParaRPr lang="nl-BE" dirty="0">
            <a:solidFill>
              <a:schemeClr val="tx1"/>
            </a:solidFill>
          </a:endParaRPr>
        </a:p>
      </dgm:t>
    </dgm:pt>
    <dgm:pt modelId="{C4D83E42-B1D9-40C0-A412-300E6F034909}" type="parTrans" cxnId="{8585FBB7-4D14-4F24-B038-6AFB41CB9A0A}">
      <dgm:prSet/>
      <dgm:spPr/>
      <dgm:t>
        <a:bodyPr/>
        <a:lstStyle/>
        <a:p>
          <a:endParaRPr lang="nl-NL"/>
        </a:p>
      </dgm:t>
    </dgm:pt>
    <dgm:pt modelId="{1FFAF075-7B38-40B1-BC4F-47053F26C65C}" type="sibTrans" cxnId="{8585FBB7-4D14-4F24-B038-6AFB41CB9A0A}">
      <dgm:prSet/>
      <dgm:spPr/>
      <dgm:t>
        <a:bodyPr/>
        <a:lstStyle/>
        <a:p>
          <a:endParaRPr lang="nl-NL"/>
        </a:p>
      </dgm:t>
    </dgm:pt>
    <dgm:pt modelId="{3526AAB4-B1AC-4470-82B5-1AC1996A73EF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Resultaten! onderzoek voor onze team: sterke punten en aandachtspunten.</a:t>
          </a:r>
          <a:endParaRPr lang="nl-BE" dirty="0">
            <a:solidFill>
              <a:schemeClr val="tx1"/>
            </a:solidFill>
          </a:endParaRPr>
        </a:p>
      </dgm:t>
    </dgm:pt>
    <dgm:pt modelId="{FBE0EB67-F24A-4FA4-8FB1-3A55FE3B01F6}" type="parTrans" cxnId="{16C6DC54-1A57-49FC-81A6-8A9C07647EDC}">
      <dgm:prSet/>
      <dgm:spPr/>
      <dgm:t>
        <a:bodyPr/>
        <a:lstStyle/>
        <a:p>
          <a:endParaRPr lang="nl-NL"/>
        </a:p>
      </dgm:t>
    </dgm:pt>
    <dgm:pt modelId="{4CE5F39E-D8F8-41CA-8757-3CE66FEF3692}" type="sibTrans" cxnId="{16C6DC54-1A57-49FC-81A6-8A9C07647EDC}">
      <dgm:prSet/>
      <dgm:spPr/>
      <dgm:t>
        <a:bodyPr/>
        <a:lstStyle/>
        <a:p>
          <a:endParaRPr lang="nl-NL"/>
        </a:p>
      </dgm:t>
    </dgm:pt>
    <dgm:pt modelId="{5BC5504D-CD90-4D76-91D1-7AB7EC914DC4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Actiepunten.</a:t>
          </a:r>
          <a:endParaRPr lang="nl-BE" dirty="0">
            <a:solidFill>
              <a:schemeClr val="tx1"/>
            </a:solidFill>
          </a:endParaRPr>
        </a:p>
      </dgm:t>
    </dgm:pt>
    <dgm:pt modelId="{408AF505-DA4D-4F9C-A6F9-B96A383A5F68}" type="parTrans" cxnId="{FB3C6F27-F185-4002-BA2F-210717842D5A}">
      <dgm:prSet/>
      <dgm:spPr/>
      <dgm:t>
        <a:bodyPr/>
        <a:lstStyle/>
        <a:p>
          <a:endParaRPr lang="nl-NL"/>
        </a:p>
      </dgm:t>
    </dgm:pt>
    <dgm:pt modelId="{9CB044F2-713D-44BC-A3D1-09979E914493}" type="sibTrans" cxnId="{FB3C6F27-F185-4002-BA2F-210717842D5A}">
      <dgm:prSet/>
      <dgm:spPr/>
      <dgm:t>
        <a:bodyPr/>
        <a:lstStyle/>
        <a:p>
          <a:endParaRPr lang="nl-NL"/>
        </a:p>
      </dgm:t>
    </dgm:pt>
    <dgm:pt modelId="{A06E13BC-EFCC-4032-B7FD-C1885F18DBDC}" type="pres">
      <dgm:prSet presAssocID="{D3E357F2-1E96-4AF7-9511-85FC6BE5BF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28B26809-DDCA-4A94-A6FD-768DB84BBCF3}" type="pres">
      <dgm:prSet presAssocID="{8CC5D3DD-C97B-465A-8DBE-C96A74562771}" presName="composite" presStyleCnt="0"/>
      <dgm:spPr/>
    </dgm:pt>
    <dgm:pt modelId="{838FE3A5-AFA4-4730-96E1-AA20A08CA24F}" type="pres">
      <dgm:prSet presAssocID="{8CC5D3DD-C97B-465A-8DBE-C96A74562771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D43B39E-2AC5-4A74-B79F-224E17C6C4F2}" type="pres">
      <dgm:prSet presAssocID="{8CC5D3DD-C97B-465A-8DBE-C96A74562771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121A840-0658-4EF1-A41C-634E8A62A7EA}" type="pres">
      <dgm:prSet presAssocID="{F0F4BDD6-44A3-45C7-AFBD-2370087064FD}" presName="sp" presStyleCnt="0"/>
      <dgm:spPr/>
    </dgm:pt>
    <dgm:pt modelId="{F5D5775A-7A2B-4AE3-A412-ECA028760C46}" type="pres">
      <dgm:prSet presAssocID="{B5513EF3-C242-4ADA-874C-DDB6406AA27D}" presName="composite" presStyleCnt="0"/>
      <dgm:spPr/>
    </dgm:pt>
    <dgm:pt modelId="{A749072C-471B-454C-A386-BF642EC04F15}" type="pres">
      <dgm:prSet presAssocID="{B5513EF3-C242-4ADA-874C-DDB6406AA27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3D6234B-E8D9-4C1B-BE82-812CDAF328AF}" type="pres">
      <dgm:prSet presAssocID="{B5513EF3-C242-4ADA-874C-DDB6406AA27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8908A13-21BD-4DD5-AA67-C8E9443A5AE6}" type="pres">
      <dgm:prSet presAssocID="{2BA54108-B6AF-4DAB-83E5-F5BC3423423C}" presName="sp" presStyleCnt="0"/>
      <dgm:spPr/>
    </dgm:pt>
    <dgm:pt modelId="{6F9DD209-FC5F-4843-9EFF-ACBD82551565}" type="pres">
      <dgm:prSet presAssocID="{CAD35BCF-6098-4C83-BEC9-2329BD2261DD}" presName="composite" presStyleCnt="0"/>
      <dgm:spPr/>
    </dgm:pt>
    <dgm:pt modelId="{6B9E237E-4B5A-4FAE-8E8D-BD6F30FDA338}" type="pres">
      <dgm:prSet presAssocID="{CAD35BCF-6098-4C83-BEC9-2329BD2261DD}" presName="parentText" presStyleLbl="alignNode1" presStyleIdx="2" presStyleCnt="6" custLinFactNeighborX="-9120" custLinFactNeighborY="931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BBD28DC-B325-4C4A-A683-EA483680C410}" type="pres">
      <dgm:prSet presAssocID="{CAD35BCF-6098-4C83-BEC9-2329BD2261D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84B1CA0-8EDE-4CF0-9563-985F1BB482F9}" type="pres">
      <dgm:prSet presAssocID="{958E9960-22D5-4EF9-B7CE-788626DA3B33}" presName="sp" presStyleCnt="0"/>
      <dgm:spPr/>
    </dgm:pt>
    <dgm:pt modelId="{52B179D6-9CA1-4216-85FE-8399C1A5F475}" type="pres">
      <dgm:prSet presAssocID="{286373E1-A82E-4876-A5C7-D798E7871BF5}" presName="composite" presStyleCnt="0"/>
      <dgm:spPr/>
    </dgm:pt>
    <dgm:pt modelId="{A9036826-2489-46FD-8A03-85779A98600D}" type="pres">
      <dgm:prSet presAssocID="{286373E1-A82E-4876-A5C7-D798E7871BF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31A799E-09B6-427F-BF2C-148708415D0C}" type="pres">
      <dgm:prSet presAssocID="{286373E1-A82E-4876-A5C7-D798E7871BF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AD62867-A74D-4E7E-9E8D-6785D2FC679F}" type="pres">
      <dgm:prSet presAssocID="{C6336992-1BFC-4B7E-8C96-38E976EE16F7}" presName="sp" presStyleCnt="0"/>
      <dgm:spPr/>
    </dgm:pt>
    <dgm:pt modelId="{4B01C266-9CD7-49BF-8757-A332110E9E1D}" type="pres">
      <dgm:prSet presAssocID="{E6A37793-6A58-4478-B339-92FDC31F612B}" presName="composite" presStyleCnt="0"/>
      <dgm:spPr/>
    </dgm:pt>
    <dgm:pt modelId="{E50CDD5C-06FE-4EE9-8133-3F3508CE16C8}" type="pres">
      <dgm:prSet presAssocID="{E6A37793-6A58-4478-B339-92FDC31F612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E51CB6C-5BE2-4D5D-9AF7-D46300938914}" type="pres">
      <dgm:prSet presAssocID="{E6A37793-6A58-4478-B339-92FDC31F612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FABC8E6-EF37-46B6-8D37-7B78A35A72B0}" type="pres">
      <dgm:prSet presAssocID="{F9D9940F-B928-48EB-9771-3A8F1E53AB6D}" presName="sp" presStyleCnt="0"/>
      <dgm:spPr/>
    </dgm:pt>
    <dgm:pt modelId="{00B3264C-4A3A-43E9-BA7F-49EA1F49087B}" type="pres">
      <dgm:prSet presAssocID="{DF4B5904-F552-43BF-9D20-F541526DEE2D}" presName="composite" presStyleCnt="0"/>
      <dgm:spPr/>
    </dgm:pt>
    <dgm:pt modelId="{7C4B7D3D-3D1C-443E-9C00-403D334E0329}" type="pres">
      <dgm:prSet presAssocID="{DF4B5904-F552-43BF-9D20-F541526DEE2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232D3E5-B407-4723-9ACF-478708F66103}" type="pres">
      <dgm:prSet presAssocID="{DF4B5904-F552-43BF-9D20-F541526DEE2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1A03C86C-F6A2-4A04-8D59-BB86EF58750F}" type="presOf" srcId="{B5513EF3-C242-4ADA-874C-DDB6406AA27D}" destId="{A749072C-471B-454C-A386-BF642EC04F15}" srcOrd="0" destOrd="0" presId="urn:microsoft.com/office/officeart/2005/8/layout/chevron2"/>
    <dgm:cxn modelId="{3A497152-52CF-445A-B511-3F2BE477EFC8}" srcId="{D3E357F2-1E96-4AF7-9511-85FC6BE5BF19}" destId="{286373E1-A82E-4876-A5C7-D798E7871BF5}" srcOrd="3" destOrd="0" parTransId="{22E37286-32EA-4D73-B0CB-34FAFC92B38E}" sibTransId="{C6336992-1BFC-4B7E-8C96-38E976EE16F7}"/>
    <dgm:cxn modelId="{95327A1C-0E82-46B8-9905-683A8DE92209}" type="presOf" srcId="{7781E4D6-DC8F-46F9-89B4-F6514F223DAA}" destId="{231A799E-09B6-427F-BF2C-148708415D0C}" srcOrd="0" destOrd="0" presId="urn:microsoft.com/office/officeart/2005/8/layout/chevron2"/>
    <dgm:cxn modelId="{50E07FAC-6BC6-4D0B-9837-59B6A772D625}" srcId="{8CC5D3DD-C97B-465A-8DBE-C96A74562771}" destId="{881A769C-932E-4EB3-BD02-7F0A25799F9E}" srcOrd="0" destOrd="0" parTransId="{CF567D1D-6C2C-483F-9994-F7AFD78B7948}" sibTransId="{F432EBD1-45BC-44F4-BA81-6E7F08D8DC3F}"/>
    <dgm:cxn modelId="{866EE028-511D-4897-AEF3-2739D2F4A319}" type="presOf" srcId="{CAD35BCF-6098-4C83-BEC9-2329BD2261DD}" destId="{6B9E237E-4B5A-4FAE-8E8D-BD6F30FDA338}" srcOrd="0" destOrd="0" presId="urn:microsoft.com/office/officeart/2005/8/layout/chevron2"/>
    <dgm:cxn modelId="{0903CD79-67AB-4D7E-B63D-9EF4D7EEAC8C}" type="presOf" srcId="{30D6B071-D1E9-4675-96A6-7D69BB896D9D}" destId="{D3D6234B-E8D9-4C1B-BE82-812CDAF328AF}" srcOrd="0" destOrd="0" presId="urn:microsoft.com/office/officeart/2005/8/layout/chevron2"/>
    <dgm:cxn modelId="{FB3C6F27-F185-4002-BA2F-210717842D5A}" srcId="{DF4B5904-F552-43BF-9D20-F541526DEE2D}" destId="{5BC5504D-CD90-4D76-91D1-7AB7EC914DC4}" srcOrd="0" destOrd="0" parTransId="{408AF505-DA4D-4F9C-A6F9-B96A383A5F68}" sibTransId="{9CB044F2-713D-44BC-A3D1-09979E914493}"/>
    <dgm:cxn modelId="{6051A381-787F-468E-A2E2-D595E85937D3}" type="presOf" srcId="{8CC5D3DD-C97B-465A-8DBE-C96A74562771}" destId="{838FE3A5-AFA4-4730-96E1-AA20A08CA24F}" srcOrd="0" destOrd="0" presId="urn:microsoft.com/office/officeart/2005/8/layout/chevron2"/>
    <dgm:cxn modelId="{87FBCF09-151E-4EA3-BDE5-E96A6B1A9130}" type="presOf" srcId="{D3E357F2-1E96-4AF7-9511-85FC6BE5BF19}" destId="{A06E13BC-EFCC-4032-B7FD-C1885F18DBDC}" srcOrd="0" destOrd="0" presId="urn:microsoft.com/office/officeart/2005/8/layout/chevron2"/>
    <dgm:cxn modelId="{F88BF527-1BB3-4BEA-B66C-4C34EC16F914}" type="presOf" srcId="{E6A37793-6A58-4478-B339-92FDC31F612B}" destId="{E50CDD5C-06FE-4EE9-8133-3F3508CE16C8}" srcOrd="0" destOrd="0" presId="urn:microsoft.com/office/officeart/2005/8/layout/chevron2"/>
    <dgm:cxn modelId="{6D0D9EDD-8E30-4AED-9F2A-D38E110FDC99}" srcId="{D3E357F2-1E96-4AF7-9511-85FC6BE5BF19}" destId="{CAD35BCF-6098-4C83-BEC9-2329BD2261DD}" srcOrd="2" destOrd="0" parTransId="{D7344E8C-0F95-4115-ADB2-C193EA6D9EBE}" sibTransId="{958E9960-22D5-4EF9-B7CE-788626DA3B33}"/>
    <dgm:cxn modelId="{68F622F5-5BFC-47EC-A048-18138D847401}" srcId="{D3E357F2-1E96-4AF7-9511-85FC6BE5BF19}" destId="{B5513EF3-C242-4ADA-874C-DDB6406AA27D}" srcOrd="1" destOrd="0" parTransId="{E12AB531-4DA9-40FD-8930-283FDF0E1EE1}" sibTransId="{2BA54108-B6AF-4DAB-83E5-F5BC3423423C}"/>
    <dgm:cxn modelId="{1890F7DE-6C38-423F-9D3F-FC22D39AD83A}" type="presOf" srcId="{EA9E4CFD-4312-4311-A77F-0D490549731F}" destId="{4BBD28DC-B325-4C4A-A683-EA483680C410}" srcOrd="0" destOrd="0" presId="urn:microsoft.com/office/officeart/2005/8/layout/chevron2"/>
    <dgm:cxn modelId="{9850A356-ED5F-4194-A52F-1C4934C95BFF}" type="presOf" srcId="{3526AAB4-B1AC-4470-82B5-1AC1996A73EF}" destId="{CE51CB6C-5BE2-4D5D-9AF7-D46300938914}" srcOrd="0" destOrd="0" presId="urn:microsoft.com/office/officeart/2005/8/layout/chevron2"/>
    <dgm:cxn modelId="{B0436F77-7BC0-44B3-8305-BDB397F1DFC8}" srcId="{D3E357F2-1E96-4AF7-9511-85FC6BE5BF19}" destId="{8CC5D3DD-C97B-465A-8DBE-C96A74562771}" srcOrd="0" destOrd="0" parTransId="{59D4A577-6732-46C2-AFFB-C98367011810}" sibTransId="{F0F4BDD6-44A3-45C7-AFBD-2370087064FD}"/>
    <dgm:cxn modelId="{4C98124F-5BFB-44F0-96C1-86C6EC93F462}" type="presOf" srcId="{286373E1-A82E-4876-A5C7-D798E7871BF5}" destId="{A9036826-2489-46FD-8A03-85779A98600D}" srcOrd="0" destOrd="0" presId="urn:microsoft.com/office/officeart/2005/8/layout/chevron2"/>
    <dgm:cxn modelId="{1AD4B533-E8B9-40FA-9A0D-C098E200C971}" type="presOf" srcId="{881A769C-932E-4EB3-BD02-7F0A25799F9E}" destId="{FD43B39E-2AC5-4A74-B79F-224E17C6C4F2}" srcOrd="0" destOrd="0" presId="urn:microsoft.com/office/officeart/2005/8/layout/chevron2"/>
    <dgm:cxn modelId="{732F8CD2-FD3F-4329-9A62-9C1E0ED7EFC2}" srcId="{CAD35BCF-6098-4C83-BEC9-2329BD2261DD}" destId="{EA9E4CFD-4312-4311-A77F-0D490549731F}" srcOrd="0" destOrd="0" parTransId="{B71E50C2-17B6-4653-915F-727112346F11}" sibTransId="{56139330-E978-4074-8805-EA85C4FA7CE1}"/>
    <dgm:cxn modelId="{C01D1B16-53EE-40D9-B51E-D3A5FC3ECF24}" type="presOf" srcId="{5BC5504D-CD90-4D76-91D1-7AB7EC914DC4}" destId="{8232D3E5-B407-4723-9ACF-478708F66103}" srcOrd="0" destOrd="0" presId="urn:microsoft.com/office/officeart/2005/8/layout/chevron2"/>
    <dgm:cxn modelId="{16C6DC54-1A57-49FC-81A6-8A9C07647EDC}" srcId="{E6A37793-6A58-4478-B339-92FDC31F612B}" destId="{3526AAB4-B1AC-4470-82B5-1AC1996A73EF}" srcOrd="0" destOrd="0" parTransId="{FBE0EB67-F24A-4FA4-8FB1-3A55FE3B01F6}" sibTransId="{4CE5F39E-D8F8-41CA-8757-3CE66FEF3692}"/>
    <dgm:cxn modelId="{90E8B036-49CB-44A2-8BC6-476CBCD1C07B}" srcId="{D3E357F2-1E96-4AF7-9511-85FC6BE5BF19}" destId="{E6A37793-6A58-4478-B339-92FDC31F612B}" srcOrd="4" destOrd="0" parTransId="{57F374BF-AD4F-473A-B405-1D984970D735}" sibTransId="{F9D9940F-B928-48EB-9771-3A8F1E53AB6D}"/>
    <dgm:cxn modelId="{8585FBB7-4D14-4F24-B038-6AFB41CB9A0A}" srcId="{286373E1-A82E-4876-A5C7-D798E7871BF5}" destId="{7781E4D6-DC8F-46F9-89B4-F6514F223DAA}" srcOrd="0" destOrd="0" parTransId="{C4D83E42-B1D9-40C0-A412-300E6F034909}" sibTransId="{1FFAF075-7B38-40B1-BC4F-47053F26C65C}"/>
    <dgm:cxn modelId="{A43B7645-F2F6-4D5E-B73C-EBCB8D23F700}" srcId="{D3E357F2-1E96-4AF7-9511-85FC6BE5BF19}" destId="{DF4B5904-F552-43BF-9D20-F541526DEE2D}" srcOrd="5" destOrd="0" parTransId="{264010FB-1634-44EA-9DB1-23893FF600F9}" sibTransId="{BCF085FF-1363-457A-A370-7FF646600025}"/>
    <dgm:cxn modelId="{24A6BD94-B034-4382-8FCE-8FFF56A2AB37}" type="presOf" srcId="{DF4B5904-F552-43BF-9D20-F541526DEE2D}" destId="{7C4B7D3D-3D1C-443E-9C00-403D334E0329}" srcOrd="0" destOrd="0" presId="urn:microsoft.com/office/officeart/2005/8/layout/chevron2"/>
    <dgm:cxn modelId="{F74DCF29-89E6-4FDB-8CFB-CDE95051D668}" srcId="{B5513EF3-C242-4ADA-874C-DDB6406AA27D}" destId="{30D6B071-D1E9-4675-96A6-7D69BB896D9D}" srcOrd="0" destOrd="0" parTransId="{882389EB-C09E-43FC-9F3A-265EC98C92EC}" sibTransId="{99B60D55-284C-4B9B-8B1A-706A690FAC36}"/>
    <dgm:cxn modelId="{FDB82C79-6B69-45E0-90A2-3E6A2B0409D3}" type="presParOf" srcId="{A06E13BC-EFCC-4032-B7FD-C1885F18DBDC}" destId="{28B26809-DDCA-4A94-A6FD-768DB84BBCF3}" srcOrd="0" destOrd="0" presId="urn:microsoft.com/office/officeart/2005/8/layout/chevron2"/>
    <dgm:cxn modelId="{BD754213-FE5C-447F-9747-9DE97AE7534E}" type="presParOf" srcId="{28B26809-DDCA-4A94-A6FD-768DB84BBCF3}" destId="{838FE3A5-AFA4-4730-96E1-AA20A08CA24F}" srcOrd="0" destOrd="0" presId="urn:microsoft.com/office/officeart/2005/8/layout/chevron2"/>
    <dgm:cxn modelId="{C6614058-8C05-4E20-AA0E-75ED616B66C2}" type="presParOf" srcId="{28B26809-DDCA-4A94-A6FD-768DB84BBCF3}" destId="{FD43B39E-2AC5-4A74-B79F-224E17C6C4F2}" srcOrd="1" destOrd="0" presId="urn:microsoft.com/office/officeart/2005/8/layout/chevron2"/>
    <dgm:cxn modelId="{D092FC69-673D-42E5-B8A4-18F3791C4D7F}" type="presParOf" srcId="{A06E13BC-EFCC-4032-B7FD-C1885F18DBDC}" destId="{6121A840-0658-4EF1-A41C-634E8A62A7EA}" srcOrd="1" destOrd="0" presId="urn:microsoft.com/office/officeart/2005/8/layout/chevron2"/>
    <dgm:cxn modelId="{57F32D02-18F5-4FD8-94E5-7CD41F80D873}" type="presParOf" srcId="{A06E13BC-EFCC-4032-B7FD-C1885F18DBDC}" destId="{F5D5775A-7A2B-4AE3-A412-ECA028760C46}" srcOrd="2" destOrd="0" presId="urn:microsoft.com/office/officeart/2005/8/layout/chevron2"/>
    <dgm:cxn modelId="{D00B4F3D-6A75-4913-BC36-ECC127487DFE}" type="presParOf" srcId="{F5D5775A-7A2B-4AE3-A412-ECA028760C46}" destId="{A749072C-471B-454C-A386-BF642EC04F15}" srcOrd="0" destOrd="0" presId="urn:microsoft.com/office/officeart/2005/8/layout/chevron2"/>
    <dgm:cxn modelId="{17D8E518-3F79-474C-9B03-8464A591309C}" type="presParOf" srcId="{F5D5775A-7A2B-4AE3-A412-ECA028760C46}" destId="{D3D6234B-E8D9-4C1B-BE82-812CDAF328AF}" srcOrd="1" destOrd="0" presId="urn:microsoft.com/office/officeart/2005/8/layout/chevron2"/>
    <dgm:cxn modelId="{352D4719-EE15-41D0-B73C-9C66157D0665}" type="presParOf" srcId="{A06E13BC-EFCC-4032-B7FD-C1885F18DBDC}" destId="{A8908A13-21BD-4DD5-AA67-C8E9443A5AE6}" srcOrd="3" destOrd="0" presId="urn:microsoft.com/office/officeart/2005/8/layout/chevron2"/>
    <dgm:cxn modelId="{90E9A7BE-D849-4824-BF49-CEC552D574F0}" type="presParOf" srcId="{A06E13BC-EFCC-4032-B7FD-C1885F18DBDC}" destId="{6F9DD209-FC5F-4843-9EFF-ACBD82551565}" srcOrd="4" destOrd="0" presId="urn:microsoft.com/office/officeart/2005/8/layout/chevron2"/>
    <dgm:cxn modelId="{43D21FDF-10A5-4977-867C-EE9AE30A437D}" type="presParOf" srcId="{6F9DD209-FC5F-4843-9EFF-ACBD82551565}" destId="{6B9E237E-4B5A-4FAE-8E8D-BD6F30FDA338}" srcOrd="0" destOrd="0" presId="urn:microsoft.com/office/officeart/2005/8/layout/chevron2"/>
    <dgm:cxn modelId="{C0F00BC3-4AD4-49CF-BD03-D84D723C9B52}" type="presParOf" srcId="{6F9DD209-FC5F-4843-9EFF-ACBD82551565}" destId="{4BBD28DC-B325-4C4A-A683-EA483680C410}" srcOrd="1" destOrd="0" presId="urn:microsoft.com/office/officeart/2005/8/layout/chevron2"/>
    <dgm:cxn modelId="{BFBA6BE5-4780-4636-B676-F6B75D711903}" type="presParOf" srcId="{A06E13BC-EFCC-4032-B7FD-C1885F18DBDC}" destId="{284B1CA0-8EDE-4CF0-9563-985F1BB482F9}" srcOrd="5" destOrd="0" presId="urn:microsoft.com/office/officeart/2005/8/layout/chevron2"/>
    <dgm:cxn modelId="{481B938D-6F2B-4955-9575-A0692EEDAEE5}" type="presParOf" srcId="{A06E13BC-EFCC-4032-B7FD-C1885F18DBDC}" destId="{52B179D6-9CA1-4216-85FE-8399C1A5F475}" srcOrd="6" destOrd="0" presId="urn:microsoft.com/office/officeart/2005/8/layout/chevron2"/>
    <dgm:cxn modelId="{F94893BC-BA71-4324-880E-34C709D686A9}" type="presParOf" srcId="{52B179D6-9CA1-4216-85FE-8399C1A5F475}" destId="{A9036826-2489-46FD-8A03-85779A98600D}" srcOrd="0" destOrd="0" presId="urn:microsoft.com/office/officeart/2005/8/layout/chevron2"/>
    <dgm:cxn modelId="{7A502D85-4AEE-4D6A-99CF-88E32ECA13C8}" type="presParOf" srcId="{52B179D6-9CA1-4216-85FE-8399C1A5F475}" destId="{231A799E-09B6-427F-BF2C-148708415D0C}" srcOrd="1" destOrd="0" presId="urn:microsoft.com/office/officeart/2005/8/layout/chevron2"/>
    <dgm:cxn modelId="{7A00EFEC-7953-4D14-BB5D-F0E1085D9BE0}" type="presParOf" srcId="{A06E13BC-EFCC-4032-B7FD-C1885F18DBDC}" destId="{DAD62867-A74D-4E7E-9E8D-6785D2FC679F}" srcOrd="7" destOrd="0" presId="urn:microsoft.com/office/officeart/2005/8/layout/chevron2"/>
    <dgm:cxn modelId="{41B0DFEE-A808-434D-9CB4-A4B08346FAC9}" type="presParOf" srcId="{A06E13BC-EFCC-4032-B7FD-C1885F18DBDC}" destId="{4B01C266-9CD7-49BF-8757-A332110E9E1D}" srcOrd="8" destOrd="0" presId="urn:microsoft.com/office/officeart/2005/8/layout/chevron2"/>
    <dgm:cxn modelId="{C6AB72AB-A2A2-4ECE-8353-D886274C70F0}" type="presParOf" srcId="{4B01C266-9CD7-49BF-8757-A332110E9E1D}" destId="{E50CDD5C-06FE-4EE9-8133-3F3508CE16C8}" srcOrd="0" destOrd="0" presId="urn:microsoft.com/office/officeart/2005/8/layout/chevron2"/>
    <dgm:cxn modelId="{F0B79A46-4832-44C4-A6C0-A2EFD5776AE6}" type="presParOf" srcId="{4B01C266-9CD7-49BF-8757-A332110E9E1D}" destId="{CE51CB6C-5BE2-4D5D-9AF7-D46300938914}" srcOrd="1" destOrd="0" presId="urn:microsoft.com/office/officeart/2005/8/layout/chevron2"/>
    <dgm:cxn modelId="{E5BC7D1E-168F-4A4B-B9B5-DF918BB4807F}" type="presParOf" srcId="{A06E13BC-EFCC-4032-B7FD-C1885F18DBDC}" destId="{EFABC8E6-EF37-46B6-8D37-7B78A35A72B0}" srcOrd="9" destOrd="0" presId="urn:microsoft.com/office/officeart/2005/8/layout/chevron2"/>
    <dgm:cxn modelId="{D3F09C9E-7199-4659-8406-F4E4664164B5}" type="presParOf" srcId="{A06E13BC-EFCC-4032-B7FD-C1885F18DBDC}" destId="{00B3264C-4A3A-43E9-BA7F-49EA1F49087B}" srcOrd="10" destOrd="0" presId="urn:microsoft.com/office/officeart/2005/8/layout/chevron2"/>
    <dgm:cxn modelId="{99F4447B-A4D6-4659-9361-50EA6CE1E1E1}" type="presParOf" srcId="{00B3264C-4A3A-43E9-BA7F-49EA1F49087B}" destId="{7C4B7D3D-3D1C-443E-9C00-403D334E0329}" srcOrd="0" destOrd="0" presId="urn:microsoft.com/office/officeart/2005/8/layout/chevron2"/>
    <dgm:cxn modelId="{6A9BA523-866A-4AA6-815F-DFBE5DC607C9}" type="presParOf" srcId="{00B3264C-4A3A-43E9-BA7F-49EA1F49087B}" destId="{8232D3E5-B407-4723-9ACF-478708F661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E357F2-1E96-4AF7-9511-85FC6BE5BF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8CC5D3DD-C97B-465A-8DBE-C96A74562771}">
      <dgm:prSet/>
      <dgm:spPr/>
      <dgm:t>
        <a:bodyPr/>
        <a:lstStyle/>
        <a:p>
          <a:pPr rtl="0"/>
          <a:r>
            <a:rPr lang="nl-BE" dirty="0" smtClean="0"/>
            <a:t>1</a:t>
          </a:r>
          <a:endParaRPr lang="nl-BE" dirty="0"/>
        </a:p>
      </dgm:t>
    </dgm:pt>
    <dgm:pt modelId="{59D4A577-6732-46C2-AFFB-C98367011810}" type="parTrans" cxnId="{B0436F77-7BC0-44B3-8305-BDB397F1DFC8}">
      <dgm:prSet/>
      <dgm:spPr/>
      <dgm:t>
        <a:bodyPr/>
        <a:lstStyle/>
        <a:p>
          <a:endParaRPr lang="nl-BE"/>
        </a:p>
      </dgm:t>
    </dgm:pt>
    <dgm:pt modelId="{F0F4BDD6-44A3-45C7-AFBD-2370087064FD}" type="sibTrans" cxnId="{B0436F77-7BC0-44B3-8305-BDB397F1DFC8}">
      <dgm:prSet/>
      <dgm:spPr/>
      <dgm:t>
        <a:bodyPr/>
        <a:lstStyle/>
        <a:p>
          <a:endParaRPr lang="nl-BE"/>
        </a:p>
      </dgm:t>
    </dgm:pt>
    <dgm:pt modelId="{B5513EF3-C242-4ADA-874C-DDB6406AA27D}">
      <dgm:prSet/>
      <dgm:spPr/>
      <dgm:t>
        <a:bodyPr/>
        <a:lstStyle/>
        <a:p>
          <a:pPr rtl="0"/>
          <a:r>
            <a:rPr lang="nl-BE" dirty="0" smtClean="0"/>
            <a:t>2</a:t>
          </a:r>
          <a:endParaRPr lang="nl-BE" dirty="0"/>
        </a:p>
      </dgm:t>
    </dgm:pt>
    <dgm:pt modelId="{E12AB531-4DA9-40FD-8930-283FDF0E1EE1}" type="parTrans" cxnId="{68F622F5-5BFC-47EC-A048-18138D847401}">
      <dgm:prSet/>
      <dgm:spPr/>
      <dgm:t>
        <a:bodyPr/>
        <a:lstStyle/>
        <a:p>
          <a:endParaRPr lang="nl-BE"/>
        </a:p>
      </dgm:t>
    </dgm:pt>
    <dgm:pt modelId="{2BA54108-B6AF-4DAB-83E5-F5BC3423423C}" type="sibTrans" cxnId="{68F622F5-5BFC-47EC-A048-18138D847401}">
      <dgm:prSet/>
      <dgm:spPr/>
      <dgm:t>
        <a:bodyPr/>
        <a:lstStyle/>
        <a:p>
          <a:endParaRPr lang="nl-BE"/>
        </a:p>
      </dgm:t>
    </dgm:pt>
    <dgm:pt modelId="{CAD35BCF-6098-4C83-BEC9-2329BD2261DD}">
      <dgm:prSet/>
      <dgm:spPr/>
      <dgm:t>
        <a:bodyPr/>
        <a:lstStyle/>
        <a:p>
          <a:pPr rtl="0"/>
          <a:r>
            <a:rPr lang="nl-BE" dirty="0" smtClean="0"/>
            <a:t>3</a:t>
          </a:r>
          <a:endParaRPr lang="nl-BE" dirty="0"/>
        </a:p>
      </dgm:t>
    </dgm:pt>
    <dgm:pt modelId="{D7344E8C-0F95-4115-ADB2-C193EA6D9EBE}" type="parTrans" cxnId="{6D0D9EDD-8E30-4AED-9F2A-D38E110FDC99}">
      <dgm:prSet/>
      <dgm:spPr/>
      <dgm:t>
        <a:bodyPr/>
        <a:lstStyle/>
        <a:p>
          <a:endParaRPr lang="nl-BE"/>
        </a:p>
      </dgm:t>
    </dgm:pt>
    <dgm:pt modelId="{958E9960-22D5-4EF9-B7CE-788626DA3B33}" type="sibTrans" cxnId="{6D0D9EDD-8E30-4AED-9F2A-D38E110FDC99}">
      <dgm:prSet/>
      <dgm:spPr/>
      <dgm:t>
        <a:bodyPr/>
        <a:lstStyle/>
        <a:p>
          <a:endParaRPr lang="nl-BE"/>
        </a:p>
      </dgm:t>
    </dgm:pt>
    <dgm:pt modelId="{286373E1-A82E-4876-A5C7-D798E7871BF5}">
      <dgm:prSet/>
      <dgm:spPr/>
      <dgm:t>
        <a:bodyPr/>
        <a:lstStyle/>
        <a:p>
          <a:pPr rtl="0"/>
          <a:r>
            <a:rPr lang="nl-BE" dirty="0" smtClean="0"/>
            <a:t>4</a:t>
          </a:r>
          <a:endParaRPr lang="nl-BE" dirty="0"/>
        </a:p>
      </dgm:t>
    </dgm:pt>
    <dgm:pt modelId="{22E37286-32EA-4D73-B0CB-34FAFC92B38E}" type="parTrans" cxnId="{3A497152-52CF-445A-B511-3F2BE477EFC8}">
      <dgm:prSet/>
      <dgm:spPr/>
      <dgm:t>
        <a:bodyPr/>
        <a:lstStyle/>
        <a:p>
          <a:endParaRPr lang="nl-BE"/>
        </a:p>
      </dgm:t>
    </dgm:pt>
    <dgm:pt modelId="{C6336992-1BFC-4B7E-8C96-38E976EE16F7}" type="sibTrans" cxnId="{3A497152-52CF-445A-B511-3F2BE477EFC8}">
      <dgm:prSet/>
      <dgm:spPr/>
      <dgm:t>
        <a:bodyPr/>
        <a:lstStyle/>
        <a:p>
          <a:endParaRPr lang="nl-BE"/>
        </a:p>
      </dgm:t>
    </dgm:pt>
    <dgm:pt modelId="{E6A37793-6A58-4478-B339-92FDC31F612B}">
      <dgm:prSet/>
      <dgm:spPr/>
      <dgm:t>
        <a:bodyPr/>
        <a:lstStyle/>
        <a:p>
          <a:pPr rtl="0"/>
          <a:r>
            <a:rPr lang="nl-BE" dirty="0" smtClean="0"/>
            <a:t>5</a:t>
          </a:r>
          <a:endParaRPr lang="nl-BE" dirty="0"/>
        </a:p>
      </dgm:t>
    </dgm:pt>
    <dgm:pt modelId="{57F374BF-AD4F-473A-B405-1D984970D735}" type="parTrans" cxnId="{90E8B036-49CB-44A2-8BC6-476CBCD1C07B}">
      <dgm:prSet/>
      <dgm:spPr/>
      <dgm:t>
        <a:bodyPr/>
        <a:lstStyle/>
        <a:p>
          <a:endParaRPr lang="nl-BE"/>
        </a:p>
      </dgm:t>
    </dgm:pt>
    <dgm:pt modelId="{F9D9940F-B928-48EB-9771-3A8F1E53AB6D}" type="sibTrans" cxnId="{90E8B036-49CB-44A2-8BC6-476CBCD1C07B}">
      <dgm:prSet/>
      <dgm:spPr/>
      <dgm:t>
        <a:bodyPr/>
        <a:lstStyle/>
        <a:p>
          <a:endParaRPr lang="nl-BE"/>
        </a:p>
      </dgm:t>
    </dgm:pt>
    <dgm:pt modelId="{DF4B5904-F552-43BF-9D20-F541526DEE2D}">
      <dgm:prSet/>
      <dgm:spPr/>
      <dgm:t>
        <a:bodyPr/>
        <a:lstStyle/>
        <a:p>
          <a:pPr rtl="0"/>
          <a:r>
            <a:rPr lang="nl-BE" dirty="0" smtClean="0"/>
            <a:t>6</a:t>
          </a:r>
          <a:endParaRPr lang="nl-BE" dirty="0"/>
        </a:p>
      </dgm:t>
    </dgm:pt>
    <dgm:pt modelId="{264010FB-1634-44EA-9DB1-23893FF600F9}" type="parTrans" cxnId="{A43B7645-F2F6-4D5E-B73C-EBCB8D23F700}">
      <dgm:prSet/>
      <dgm:spPr/>
      <dgm:t>
        <a:bodyPr/>
        <a:lstStyle/>
        <a:p>
          <a:endParaRPr lang="nl-BE"/>
        </a:p>
      </dgm:t>
    </dgm:pt>
    <dgm:pt modelId="{BCF085FF-1363-457A-A370-7FF646600025}" type="sibTrans" cxnId="{A43B7645-F2F6-4D5E-B73C-EBCB8D23F700}">
      <dgm:prSet/>
      <dgm:spPr/>
      <dgm:t>
        <a:bodyPr/>
        <a:lstStyle/>
        <a:p>
          <a:endParaRPr lang="nl-BE"/>
        </a:p>
      </dgm:t>
    </dgm:pt>
    <dgm:pt modelId="{881A769C-932E-4EB3-BD02-7F0A25799F9E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Strategie &amp; Waarden </a:t>
          </a:r>
          <a:r>
            <a:rPr lang="nl-BE" dirty="0" err="1" smtClean="0">
              <a:solidFill>
                <a:schemeClr val="tx1"/>
              </a:solidFill>
            </a:rPr>
            <a:t>Viessmann</a:t>
          </a:r>
          <a:endParaRPr lang="nl-BE" dirty="0">
            <a:solidFill>
              <a:schemeClr val="tx1"/>
            </a:solidFill>
          </a:endParaRPr>
        </a:p>
      </dgm:t>
    </dgm:pt>
    <dgm:pt modelId="{CF567D1D-6C2C-483F-9994-F7AFD78B7948}" type="parTrans" cxnId="{50E07FAC-6BC6-4D0B-9837-59B6A772D625}">
      <dgm:prSet/>
      <dgm:spPr/>
      <dgm:t>
        <a:bodyPr/>
        <a:lstStyle/>
        <a:p>
          <a:endParaRPr lang="nl-NL"/>
        </a:p>
      </dgm:t>
    </dgm:pt>
    <dgm:pt modelId="{F432EBD1-45BC-44F4-BA81-6E7F08D8DC3F}" type="sibTrans" cxnId="{50E07FAC-6BC6-4D0B-9837-59B6A772D625}">
      <dgm:prSet/>
      <dgm:spPr/>
      <dgm:t>
        <a:bodyPr/>
        <a:lstStyle/>
        <a:p>
          <a:endParaRPr lang="nl-NL"/>
        </a:p>
      </dgm:t>
    </dgm:pt>
    <dgm:pt modelId="{30D6B071-D1E9-4675-96A6-7D69BB896D9D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De organisatiecultuur als hefboom</a:t>
          </a:r>
          <a:endParaRPr lang="nl-BE" dirty="0">
            <a:solidFill>
              <a:schemeClr val="tx1"/>
            </a:solidFill>
          </a:endParaRPr>
        </a:p>
      </dgm:t>
    </dgm:pt>
    <dgm:pt modelId="{882389EB-C09E-43FC-9F3A-265EC98C92EC}" type="parTrans" cxnId="{F74DCF29-89E6-4FDB-8CFB-CDE95051D668}">
      <dgm:prSet/>
      <dgm:spPr/>
      <dgm:t>
        <a:bodyPr/>
        <a:lstStyle/>
        <a:p>
          <a:endParaRPr lang="nl-NL"/>
        </a:p>
      </dgm:t>
    </dgm:pt>
    <dgm:pt modelId="{99B60D55-284C-4B9B-8B1A-706A690FAC36}" type="sibTrans" cxnId="{F74DCF29-89E6-4FDB-8CFB-CDE95051D668}">
      <dgm:prSet/>
      <dgm:spPr/>
      <dgm:t>
        <a:bodyPr/>
        <a:lstStyle/>
        <a:p>
          <a:endParaRPr lang="nl-NL"/>
        </a:p>
      </dgm:t>
    </dgm:pt>
    <dgm:pt modelId="{EA9E4CFD-4312-4311-A77F-0D490549731F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Wat betekenen de </a:t>
          </a:r>
          <a:r>
            <a:rPr lang="nl-BE" dirty="0" err="1" smtClean="0">
              <a:solidFill>
                <a:schemeClr val="tx1"/>
              </a:solidFill>
            </a:rPr>
            <a:t>Viessmann</a:t>
          </a:r>
          <a:r>
            <a:rPr lang="nl-BE" dirty="0" smtClean="0">
              <a:solidFill>
                <a:schemeClr val="tx1"/>
              </a:solidFill>
            </a:rPr>
            <a:t> waarden voor ons team?</a:t>
          </a:r>
          <a:endParaRPr lang="nl-BE" dirty="0">
            <a:solidFill>
              <a:schemeClr val="tx1"/>
            </a:solidFill>
          </a:endParaRPr>
        </a:p>
      </dgm:t>
    </dgm:pt>
    <dgm:pt modelId="{B71E50C2-17B6-4653-915F-727112346F11}" type="parTrans" cxnId="{732F8CD2-FD3F-4329-9A62-9C1E0ED7EFC2}">
      <dgm:prSet/>
      <dgm:spPr/>
      <dgm:t>
        <a:bodyPr/>
        <a:lstStyle/>
        <a:p>
          <a:endParaRPr lang="nl-NL"/>
        </a:p>
      </dgm:t>
    </dgm:pt>
    <dgm:pt modelId="{56139330-E978-4074-8805-EA85C4FA7CE1}" type="sibTrans" cxnId="{732F8CD2-FD3F-4329-9A62-9C1E0ED7EFC2}">
      <dgm:prSet/>
      <dgm:spPr/>
      <dgm:t>
        <a:bodyPr/>
        <a:lstStyle/>
        <a:p>
          <a:endParaRPr lang="nl-NL"/>
        </a:p>
      </dgm:t>
    </dgm:pt>
    <dgm:pt modelId="{7781E4D6-DC8F-46F9-89B4-F6514F223DAA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Wat betekent het “van-naar” schema voor ons team?</a:t>
          </a:r>
          <a:endParaRPr lang="nl-BE" dirty="0">
            <a:solidFill>
              <a:schemeClr val="tx1"/>
            </a:solidFill>
          </a:endParaRPr>
        </a:p>
      </dgm:t>
    </dgm:pt>
    <dgm:pt modelId="{C4D83E42-B1D9-40C0-A412-300E6F034909}" type="parTrans" cxnId="{8585FBB7-4D14-4F24-B038-6AFB41CB9A0A}">
      <dgm:prSet/>
      <dgm:spPr/>
      <dgm:t>
        <a:bodyPr/>
        <a:lstStyle/>
        <a:p>
          <a:endParaRPr lang="nl-NL"/>
        </a:p>
      </dgm:t>
    </dgm:pt>
    <dgm:pt modelId="{1FFAF075-7B38-40B1-BC4F-47053F26C65C}" type="sibTrans" cxnId="{8585FBB7-4D14-4F24-B038-6AFB41CB9A0A}">
      <dgm:prSet/>
      <dgm:spPr/>
      <dgm:t>
        <a:bodyPr/>
        <a:lstStyle/>
        <a:p>
          <a:endParaRPr lang="nl-NL"/>
        </a:p>
      </dgm:t>
    </dgm:pt>
    <dgm:pt modelId="{3526AAB4-B1AC-4470-82B5-1AC1996A73EF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Resultaten! onderzoek voor onze team: sterke punten en aandachtspunten.</a:t>
          </a:r>
          <a:endParaRPr lang="nl-BE" dirty="0">
            <a:solidFill>
              <a:schemeClr val="tx1"/>
            </a:solidFill>
          </a:endParaRPr>
        </a:p>
      </dgm:t>
    </dgm:pt>
    <dgm:pt modelId="{FBE0EB67-F24A-4FA4-8FB1-3A55FE3B01F6}" type="parTrans" cxnId="{16C6DC54-1A57-49FC-81A6-8A9C07647EDC}">
      <dgm:prSet/>
      <dgm:spPr/>
      <dgm:t>
        <a:bodyPr/>
        <a:lstStyle/>
        <a:p>
          <a:endParaRPr lang="nl-NL"/>
        </a:p>
      </dgm:t>
    </dgm:pt>
    <dgm:pt modelId="{4CE5F39E-D8F8-41CA-8757-3CE66FEF3692}" type="sibTrans" cxnId="{16C6DC54-1A57-49FC-81A6-8A9C07647EDC}">
      <dgm:prSet/>
      <dgm:spPr/>
      <dgm:t>
        <a:bodyPr/>
        <a:lstStyle/>
        <a:p>
          <a:endParaRPr lang="nl-NL"/>
        </a:p>
      </dgm:t>
    </dgm:pt>
    <dgm:pt modelId="{5BC5504D-CD90-4D76-91D1-7AB7EC914DC4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Actiepunten.</a:t>
          </a:r>
          <a:endParaRPr lang="nl-BE" dirty="0">
            <a:solidFill>
              <a:schemeClr val="tx1"/>
            </a:solidFill>
          </a:endParaRPr>
        </a:p>
      </dgm:t>
    </dgm:pt>
    <dgm:pt modelId="{408AF505-DA4D-4F9C-A6F9-B96A383A5F68}" type="parTrans" cxnId="{FB3C6F27-F185-4002-BA2F-210717842D5A}">
      <dgm:prSet/>
      <dgm:spPr/>
      <dgm:t>
        <a:bodyPr/>
        <a:lstStyle/>
        <a:p>
          <a:endParaRPr lang="nl-NL"/>
        </a:p>
      </dgm:t>
    </dgm:pt>
    <dgm:pt modelId="{9CB044F2-713D-44BC-A3D1-09979E914493}" type="sibTrans" cxnId="{FB3C6F27-F185-4002-BA2F-210717842D5A}">
      <dgm:prSet/>
      <dgm:spPr/>
      <dgm:t>
        <a:bodyPr/>
        <a:lstStyle/>
        <a:p>
          <a:endParaRPr lang="nl-NL"/>
        </a:p>
      </dgm:t>
    </dgm:pt>
    <dgm:pt modelId="{A06E13BC-EFCC-4032-B7FD-C1885F18DBDC}" type="pres">
      <dgm:prSet presAssocID="{D3E357F2-1E96-4AF7-9511-85FC6BE5BF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28B26809-DDCA-4A94-A6FD-768DB84BBCF3}" type="pres">
      <dgm:prSet presAssocID="{8CC5D3DD-C97B-465A-8DBE-C96A74562771}" presName="composite" presStyleCnt="0"/>
      <dgm:spPr/>
    </dgm:pt>
    <dgm:pt modelId="{838FE3A5-AFA4-4730-96E1-AA20A08CA24F}" type="pres">
      <dgm:prSet presAssocID="{8CC5D3DD-C97B-465A-8DBE-C96A74562771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D43B39E-2AC5-4A74-B79F-224E17C6C4F2}" type="pres">
      <dgm:prSet presAssocID="{8CC5D3DD-C97B-465A-8DBE-C96A74562771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121A840-0658-4EF1-A41C-634E8A62A7EA}" type="pres">
      <dgm:prSet presAssocID="{F0F4BDD6-44A3-45C7-AFBD-2370087064FD}" presName="sp" presStyleCnt="0"/>
      <dgm:spPr/>
    </dgm:pt>
    <dgm:pt modelId="{F5D5775A-7A2B-4AE3-A412-ECA028760C46}" type="pres">
      <dgm:prSet presAssocID="{B5513EF3-C242-4ADA-874C-DDB6406AA27D}" presName="composite" presStyleCnt="0"/>
      <dgm:spPr/>
    </dgm:pt>
    <dgm:pt modelId="{A749072C-471B-454C-A386-BF642EC04F15}" type="pres">
      <dgm:prSet presAssocID="{B5513EF3-C242-4ADA-874C-DDB6406AA27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3D6234B-E8D9-4C1B-BE82-812CDAF328AF}" type="pres">
      <dgm:prSet presAssocID="{B5513EF3-C242-4ADA-874C-DDB6406AA27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8908A13-21BD-4DD5-AA67-C8E9443A5AE6}" type="pres">
      <dgm:prSet presAssocID="{2BA54108-B6AF-4DAB-83E5-F5BC3423423C}" presName="sp" presStyleCnt="0"/>
      <dgm:spPr/>
    </dgm:pt>
    <dgm:pt modelId="{6F9DD209-FC5F-4843-9EFF-ACBD82551565}" type="pres">
      <dgm:prSet presAssocID="{CAD35BCF-6098-4C83-BEC9-2329BD2261DD}" presName="composite" presStyleCnt="0"/>
      <dgm:spPr/>
    </dgm:pt>
    <dgm:pt modelId="{6B9E237E-4B5A-4FAE-8E8D-BD6F30FDA338}" type="pres">
      <dgm:prSet presAssocID="{CAD35BCF-6098-4C83-BEC9-2329BD2261DD}" presName="parentText" presStyleLbl="alignNode1" presStyleIdx="2" presStyleCnt="6" custLinFactNeighborX="-9120" custLinFactNeighborY="931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BBD28DC-B325-4C4A-A683-EA483680C410}" type="pres">
      <dgm:prSet presAssocID="{CAD35BCF-6098-4C83-BEC9-2329BD2261D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84B1CA0-8EDE-4CF0-9563-985F1BB482F9}" type="pres">
      <dgm:prSet presAssocID="{958E9960-22D5-4EF9-B7CE-788626DA3B33}" presName="sp" presStyleCnt="0"/>
      <dgm:spPr/>
    </dgm:pt>
    <dgm:pt modelId="{52B179D6-9CA1-4216-85FE-8399C1A5F475}" type="pres">
      <dgm:prSet presAssocID="{286373E1-A82E-4876-A5C7-D798E7871BF5}" presName="composite" presStyleCnt="0"/>
      <dgm:spPr/>
    </dgm:pt>
    <dgm:pt modelId="{A9036826-2489-46FD-8A03-85779A98600D}" type="pres">
      <dgm:prSet presAssocID="{286373E1-A82E-4876-A5C7-D798E7871BF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31A799E-09B6-427F-BF2C-148708415D0C}" type="pres">
      <dgm:prSet presAssocID="{286373E1-A82E-4876-A5C7-D798E7871BF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AD62867-A74D-4E7E-9E8D-6785D2FC679F}" type="pres">
      <dgm:prSet presAssocID="{C6336992-1BFC-4B7E-8C96-38E976EE16F7}" presName="sp" presStyleCnt="0"/>
      <dgm:spPr/>
    </dgm:pt>
    <dgm:pt modelId="{4B01C266-9CD7-49BF-8757-A332110E9E1D}" type="pres">
      <dgm:prSet presAssocID="{E6A37793-6A58-4478-B339-92FDC31F612B}" presName="composite" presStyleCnt="0"/>
      <dgm:spPr/>
    </dgm:pt>
    <dgm:pt modelId="{E50CDD5C-06FE-4EE9-8133-3F3508CE16C8}" type="pres">
      <dgm:prSet presAssocID="{E6A37793-6A58-4478-B339-92FDC31F612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E51CB6C-5BE2-4D5D-9AF7-D46300938914}" type="pres">
      <dgm:prSet presAssocID="{E6A37793-6A58-4478-B339-92FDC31F612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FABC8E6-EF37-46B6-8D37-7B78A35A72B0}" type="pres">
      <dgm:prSet presAssocID="{F9D9940F-B928-48EB-9771-3A8F1E53AB6D}" presName="sp" presStyleCnt="0"/>
      <dgm:spPr/>
    </dgm:pt>
    <dgm:pt modelId="{00B3264C-4A3A-43E9-BA7F-49EA1F49087B}" type="pres">
      <dgm:prSet presAssocID="{DF4B5904-F552-43BF-9D20-F541526DEE2D}" presName="composite" presStyleCnt="0"/>
      <dgm:spPr/>
    </dgm:pt>
    <dgm:pt modelId="{7C4B7D3D-3D1C-443E-9C00-403D334E0329}" type="pres">
      <dgm:prSet presAssocID="{DF4B5904-F552-43BF-9D20-F541526DEE2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232D3E5-B407-4723-9ACF-478708F66103}" type="pres">
      <dgm:prSet presAssocID="{DF4B5904-F552-43BF-9D20-F541526DEE2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1852D11A-1C75-467E-BEF5-E4CF5BB679FD}" type="presOf" srcId="{30D6B071-D1E9-4675-96A6-7D69BB896D9D}" destId="{D3D6234B-E8D9-4C1B-BE82-812CDAF328AF}" srcOrd="0" destOrd="0" presId="urn:microsoft.com/office/officeart/2005/8/layout/chevron2"/>
    <dgm:cxn modelId="{D33609D1-1747-43BD-9498-905D8A2A790B}" type="presOf" srcId="{8CC5D3DD-C97B-465A-8DBE-C96A74562771}" destId="{838FE3A5-AFA4-4730-96E1-AA20A08CA24F}" srcOrd="0" destOrd="0" presId="urn:microsoft.com/office/officeart/2005/8/layout/chevron2"/>
    <dgm:cxn modelId="{407B115A-F487-47F9-BF52-FCDD7FD0A4C3}" type="presOf" srcId="{DF4B5904-F552-43BF-9D20-F541526DEE2D}" destId="{7C4B7D3D-3D1C-443E-9C00-403D334E0329}" srcOrd="0" destOrd="0" presId="urn:microsoft.com/office/officeart/2005/8/layout/chevron2"/>
    <dgm:cxn modelId="{3A497152-52CF-445A-B511-3F2BE477EFC8}" srcId="{D3E357F2-1E96-4AF7-9511-85FC6BE5BF19}" destId="{286373E1-A82E-4876-A5C7-D798E7871BF5}" srcOrd="3" destOrd="0" parTransId="{22E37286-32EA-4D73-B0CB-34FAFC92B38E}" sibTransId="{C6336992-1BFC-4B7E-8C96-38E976EE16F7}"/>
    <dgm:cxn modelId="{6BDCAB82-3B1D-497A-985C-1E1729361568}" type="presOf" srcId="{E6A37793-6A58-4478-B339-92FDC31F612B}" destId="{E50CDD5C-06FE-4EE9-8133-3F3508CE16C8}" srcOrd="0" destOrd="0" presId="urn:microsoft.com/office/officeart/2005/8/layout/chevron2"/>
    <dgm:cxn modelId="{50E07FAC-6BC6-4D0B-9837-59B6A772D625}" srcId="{8CC5D3DD-C97B-465A-8DBE-C96A74562771}" destId="{881A769C-932E-4EB3-BD02-7F0A25799F9E}" srcOrd="0" destOrd="0" parTransId="{CF567D1D-6C2C-483F-9994-F7AFD78B7948}" sibTransId="{F432EBD1-45BC-44F4-BA81-6E7F08D8DC3F}"/>
    <dgm:cxn modelId="{0117445B-78F5-48B7-8E8E-A040535BAC3B}" type="presOf" srcId="{286373E1-A82E-4876-A5C7-D798E7871BF5}" destId="{A9036826-2489-46FD-8A03-85779A98600D}" srcOrd="0" destOrd="0" presId="urn:microsoft.com/office/officeart/2005/8/layout/chevron2"/>
    <dgm:cxn modelId="{D0A369CC-F42C-4564-B0F8-FB9DF289CEEA}" type="presOf" srcId="{CAD35BCF-6098-4C83-BEC9-2329BD2261DD}" destId="{6B9E237E-4B5A-4FAE-8E8D-BD6F30FDA338}" srcOrd="0" destOrd="0" presId="urn:microsoft.com/office/officeart/2005/8/layout/chevron2"/>
    <dgm:cxn modelId="{FB3C6F27-F185-4002-BA2F-210717842D5A}" srcId="{DF4B5904-F552-43BF-9D20-F541526DEE2D}" destId="{5BC5504D-CD90-4D76-91D1-7AB7EC914DC4}" srcOrd="0" destOrd="0" parTransId="{408AF505-DA4D-4F9C-A6F9-B96A383A5F68}" sibTransId="{9CB044F2-713D-44BC-A3D1-09979E914493}"/>
    <dgm:cxn modelId="{68F622F5-5BFC-47EC-A048-18138D847401}" srcId="{D3E357F2-1E96-4AF7-9511-85FC6BE5BF19}" destId="{B5513EF3-C242-4ADA-874C-DDB6406AA27D}" srcOrd="1" destOrd="0" parTransId="{E12AB531-4DA9-40FD-8930-283FDF0E1EE1}" sibTransId="{2BA54108-B6AF-4DAB-83E5-F5BC3423423C}"/>
    <dgm:cxn modelId="{6D0D9EDD-8E30-4AED-9F2A-D38E110FDC99}" srcId="{D3E357F2-1E96-4AF7-9511-85FC6BE5BF19}" destId="{CAD35BCF-6098-4C83-BEC9-2329BD2261DD}" srcOrd="2" destOrd="0" parTransId="{D7344E8C-0F95-4115-ADB2-C193EA6D9EBE}" sibTransId="{958E9960-22D5-4EF9-B7CE-788626DA3B33}"/>
    <dgm:cxn modelId="{40E3A87F-FB0D-4DBB-8354-22490F701524}" type="presOf" srcId="{EA9E4CFD-4312-4311-A77F-0D490549731F}" destId="{4BBD28DC-B325-4C4A-A683-EA483680C410}" srcOrd="0" destOrd="0" presId="urn:microsoft.com/office/officeart/2005/8/layout/chevron2"/>
    <dgm:cxn modelId="{B0436F77-7BC0-44B3-8305-BDB397F1DFC8}" srcId="{D3E357F2-1E96-4AF7-9511-85FC6BE5BF19}" destId="{8CC5D3DD-C97B-465A-8DBE-C96A74562771}" srcOrd="0" destOrd="0" parTransId="{59D4A577-6732-46C2-AFFB-C98367011810}" sibTransId="{F0F4BDD6-44A3-45C7-AFBD-2370087064FD}"/>
    <dgm:cxn modelId="{546A42F8-814D-4A0B-B394-C02B138986DF}" type="presOf" srcId="{B5513EF3-C242-4ADA-874C-DDB6406AA27D}" destId="{A749072C-471B-454C-A386-BF642EC04F15}" srcOrd="0" destOrd="0" presId="urn:microsoft.com/office/officeart/2005/8/layout/chevron2"/>
    <dgm:cxn modelId="{8DAD8BD2-BF4E-4EB9-81D7-3B918C214A64}" type="presOf" srcId="{881A769C-932E-4EB3-BD02-7F0A25799F9E}" destId="{FD43B39E-2AC5-4A74-B79F-224E17C6C4F2}" srcOrd="0" destOrd="0" presId="urn:microsoft.com/office/officeart/2005/8/layout/chevron2"/>
    <dgm:cxn modelId="{732F8CD2-FD3F-4329-9A62-9C1E0ED7EFC2}" srcId="{CAD35BCF-6098-4C83-BEC9-2329BD2261DD}" destId="{EA9E4CFD-4312-4311-A77F-0D490549731F}" srcOrd="0" destOrd="0" parTransId="{B71E50C2-17B6-4653-915F-727112346F11}" sibTransId="{56139330-E978-4074-8805-EA85C4FA7CE1}"/>
    <dgm:cxn modelId="{1FE65670-899B-41C3-8D2A-A315E5EAB85C}" type="presOf" srcId="{5BC5504D-CD90-4D76-91D1-7AB7EC914DC4}" destId="{8232D3E5-B407-4723-9ACF-478708F66103}" srcOrd="0" destOrd="0" presId="urn:microsoft.com/office/officeart/2005/8/layout/chevron2"/>
    <dgm:cxn modelId="{FE2DB07A-ADF1-4EF1-98CD-9EF2F5B5BA8D}" type="presOf" srcId="{7781E4D6-DC8F-46F9-89B4-F6514F223DAA}" destId="{231A799E-09B6-427F-BF2C-148708415D0C}" srcOrd="0" destOrd="0" presId="urn:microsoft.com/office/officeart/2005/8/layout/chevron2"/>
    <dgm:cxn modelId="{199151DE-9629-4059-8401-7CA107ED72B9}" type="presOf" srcId="{3526AAB4-B1AC-4470-82B5-1AC1996A73EF}" destId="{CE51CB6C-5BE2-4D5D-9AF7-D46300938914}" srcOrd="0" destOrd="0" presId="urn:microsoft.com/office/officeart/2005/8/layout/chevron2"/>
    <dgm:cxn modelId="{16C6DC54-1A57-49FC-81A6-8A9C07647EDC}" srcId="{E6A37793-6A58-4478-B339-92FDC31F612B}" destId="{3526AAB4-B1AC-4470-82B5-1AC1996A73EF}" srcOrd="0" destOrd="0" parTransId="{FBE0EB67-F24A-4FA4-8FB1-3A55FE3B01F6}" sibTransId="{4CE5F39E-D8F8-41CA-8757-3CE66FEF3692}"/>
    <dgm:cxn modelId="{90E8B036-49CB-44A2-8BC6-476CBCD1C07B}" srcId="{D3E357F2-1E96-4AF7-9511-85FC6BE5BF19}" destId="{E6A37793-6A58-4478-B339-92FDC31F612B}" srcOrd="4" destOrd="0" parTransId="{57F374BF-AD4F-473A-B405-1D984970D735}" sibTransId="{F9D9940F-B928-48EB-9771-3A8F1E53AB6D}"/>
    <dgm:cxn modelId="{2C37F50E-0BF1-432B-83B8-6C0B68F291CC}" type="presOf" srcId="{D3E357F2-1E96-4AF7-9511-85FC6BE5BF19}" destId="{A06E13BC-EFCC-4032-B7FD-C1885F18DBDC}" srcOrd="0" destOrd="0" presId="urn:microsoft.com/office/officeart/2005/8/layout/chevron2"/>
    <dgm:cxn modelId="{8585FBB7-4D14-4F24-B038-6AFB41CB9A0A}" srcId="{286373E1-A82E-4876-A5C7-D798E7871BF5}" destId="{7781E4D6-DC8F-46F9-89B4-F6514F223DAA}" srcOrd="0" destOrd="0" parTransId="{C4D83E42-B1D9-40C0-A412-300E6F034909}" sibTransId="{1FFAF075-7B38-40B1-BC4F-47053F26C65C}"/>
    <dgm:cxn modelId="{A43B7645-F2F6-4D5E-B73C-EBCB8D23F700}" srcId="{D3E357F2-1E96-4AF7-9511-85FC6BE5BF19}" destId="{DF4B5904-F552-43BF-9D20-F541526DEE2D}" srcOrd="5" destOrd="0" parTransId="{264010FB-1634-44EA-9DB1-23893FF600F9}" sibTransId="{BCF085FF-1363-457A-A370-7FF646600025}"/>
    <dgm:cxn modelId="{F74DCF29-89E6-4FDB-8CFB-CDE95051D668}" srcId="{B5513EF3-C242-4ADA-874C-DDB6406AA27D}" destId="{30D6B071-D1E9-4675-96A6-7D69BB896D9D}" srcOrd="0" destOrd="0" parTransId="{882389EB-C09E-43FC-9F3A-265EC98C92EC}" sibTransId="{99B60D55-284C-4B9B-8B1A-706A690FAC36}"/>
    <dgm:cxn modelId="{DE547731-F22B-4A07-ACDA-602C8EEE9CEE}" type="presParOf" srcId="{A06E13BC-EFCC-4032-B7FD-C1885F18DBDC}" destId="{28B26809-DDCA-4A94-A6FD-768DB84BBCF3}" srcOrd="0" destOrd="0" presId="urn:microsoft.com/office/officeart/2005/8/layout/chevron2"/>
    <dgm:cxn modelId="{B90CD1AF-6127-4467-950F-6B0155AA7995}" type="presParOf" srcId="{28B26809-DDCA-4A94-A6FD-768DB84BBCF3}" destId="{838FE3A5-AFA4-4730-96E1-AA20A08CA24F}" srcOrd="0" destOrd="0" presId="urn:microsoft.com/office/officeart/2005/8/layout/chevron2"/>
    <dgm:cxn modelId="{60621D90-1092-42EB-98A5-9EBD83227AD8}" type="presParOf" srcId="{28B26809-DDCA-4A94-A6FD-768DB84BBCF3}" destId="{FD43B39E-2AC5-4A74-B79F-224E17C6C4F2}" srcOrd="1" destOrd="0" presId="urn:microsoft.com/office/officeart/2005/8/layout/chevron2"/>
    <dgm:cxn modelId="{D0DE0312-7D6E-4E11-AEDE-9A30D39F0790}" type="presParOf" srcId="{A06E13BC-EFCC-4032-B7FD-C1885F18DBDC}" destId="{6121A840-0658-4EF1-A41C-634E8A62A7EA}" srcOrd="1" destOrd="0" presId="urn:microsoft.com/office/officeart/2005/8/layout/chevron2"/>
    <dgm:cxn modelId="{8605516D-B605-42C7-9C73-BD171834E644}" type="presParOf" srcId="{A06E13BC-EFCC-4032-B7FD-C1885F18DBDC}" destId="{F5D5775A-7A2B-4AE3-A412-ECA028760C46}" srcOrd="2" destOrd="0" presId="urn:microsoft.com/office/officeart/2005/8/layout/chevron2"/>
    <dgm:cxn modelId="{736ADD9F-0567-4DA3-86FF-5C716A3D1244}" type="presParOf" srcId="{F5D5775A-7A2B-4AE3-A412-ECA028760C46}" destId="{A749072C-471B-454C-A386-BF642EC04F15}" srcOrd="0" destOrd="0" presId="urn:microsoft.com/office/officeart/2005/8/layout/chevron2"/>
    <dgm:cxn modelId="{2718E165-8C6B-40FA-8C23-CF67F98FFA9B}" type="presParOf" srcId="{F5D5775A-7A2B-4AE3-A412-ECA028760C46}" destId="{D3D6234B-E8D9-4C1B-BE82-812CDAF328AF}" srcOrd="1" destOrd="0" presId="urn:microsoft.com/office/officeart/2005/8/layout/chevron2"/>
    <dgm:cxn modelId="{15A675C6-1299-4291-ABEB-1A18E47507B4}" type="presParOf" srcId="{A06E13BC-EFCC-4032-B7FD-C1885F18DBDC}" destId="{A8908A13-21BD-4DD5-AA67-C8E9443A5AE6}" srcOrd="3" destOrd="0" presId="urn:microsoft.com/office/officeart/2005/8/layout/chevron2"/>
    <dgm:cxn modelId="{BDD57616-1B32-4F71-95BB-B0F36054A968}" type="presParOf" srcId="{A06E13BC-EFCC-4032-B7FD-C1885F18DBDC}" destId="{6F9DD209-FC5F-4843-9EFF-ACBD82551565}" srcOrd="4" destOrd="0" presId="urn:microsoft.com/office/officeart/2005/8/layout/chevron2"/>
    <dgm:cxn modelId="{21BDA0BD-44FF-4683-BF4A-C347F1F8826B}" type="presParOf" srcId="{6F9DD209-FC5F-4843-9EFF-ACBD82551565}" destId="{6B9E237E-4B5A-4FAE-8E8D-BD6F30FDA338}" srcOrd="0" destOrd="0" presId="urn:microsoft.com/office/officeart/2005/8/layout/chevron2"/>
    <dgm:cxn modelId="{FA8052F3-542D-4EFE-B97E-8EEB25FC654E}" type="presParOf" srcId="{6F9DD209-FC5F-4843-9EFF-ACBD82551565}" destId="{4BBD28DC-B325-4C4A-A683-EA483680C410}" srcOrd="1" destOrd="0" presId="urn:microsoft.com/office/officeart/2005/8/layout/chevron2"/>
    <dgm:cxn modelId="{7B8C68E1-7FD1-4213-999A-A8AE5E70FB7B}" type="presParOf" srcId="{A06E13BC-EFCC-4032-B7FD-C1885F18DBDC}" destId="{284B1CA0-8EDE-4CF0-9563-985F1BB482F9}" srcOrd="5" destOrd="0" presId="urn:microsoft.com/office/officeart/2005/8/layout/chevron2"/>
    <dgm:cxn modelId="{E5AD2D27-A27B-4D7C-A9BB-562C99792E83}" type="presParOf" srcId="{A06E13BC-EFCC-4032-B7FD-C1885F18DBDC}" destId="{52B179D6-9CA1-4216-85FE-8399C1A5F475}" srcOrd="6" destOrd="0" presId="urn:microsoft.com/office/officeart/2005/8/layout/chevron2"/>
    <dgm:cxn modelId="{09D1B81C-2D83-4573-9EEA-2D909DF5B2EA}" type="presParOf" srcId="{52B179D6-9CA1-4216-85FE-8399C1A5F475}" destId="{A9036826-2489-46FD-8A03-85779A98600D}" srcOrd="0" destOrd="0" presId="urn:microsoft.com/office/officeart/2005/8/layout/chevron2"/>
    <dgm:cxn modelId="{26734352-C99C-48ED-A7CF-D206259159E3}" type="presParOf" srcId="{52B179D6-9CA1-4216-85FE-8399C1A5F475}" destId="{231A799E-09B6-427F-BF2C-148708415D0C}" srcOrd="1" destOrd="0" presId="urn:microsoft.com/office/officeart/2005/8/layout/chevron2"/>
    <dgm:cxn modelId="{3A9BEA52-F8E7-4333-B3AC-1954B375C7ED}" type="presParOf" srcId="{A06E13BC-EFCC-4032-B7FD-C1885F18DBDC}" destId="{DAD62867-A74D-4E7E-9E8D-6785D2FC679F}" srcOrd="7" destOrd="0" presId="urn:microsoft.com/office/officeart/2005/8/layout/chevron2"/>
    <dgm:cxn modelId="{F598574D-B586-48FD-B904-38BC5502A1D0}" type="presParOf" srcId="{A06E13BC-EFCC-4032-B7FD-C1885F18DBDC}" destId="{4B01C266-9CD7-49BF-8757-A332110E9E1D}" srcOrd="8" destOrd="0" presId="urn:microsoft.com/office/officeart/2005/8/layout/chevron2"/>
    <dgm:cxn modelId="{4980D76F-184C-4EE2-9EDC-8951AF1487AD}" type="presParOf" srcId="{4B01C266-9CD7-49BF-8757-A332110E9E1D}" destId="{E50CDD5C-06FE-4EE9-8133-3F3508CE16C8}" srcOrd="0" destOrd="0" presId="urn:microsoft.com/office/officeart/2005/8/layout/chevron2"/>
    <dgm:cxn modelId="{4B193C36-3644-4C51-8484-79C79CD11E50}" type="presParOf" srcId="{4B01C266-9CD7-49BF-8757-A332110E9E1D}" destId="{CE51CB6C-5BE2-4D5D-9AF7-D46300938914}" srcOrd="1" destOrd="0" presId="urn:microsoft.com/office/officeart/2005/8/layout/chevron2"/>
    <dgm:cxn modelId="{AA911D91-1488-4D11-A31A-CBEA1E952D73}" type="presParOf" srcId="{A06E13BC-EFCC-4032-B7FD-C1885F18DBDC}" destId="{EFABC8E6-EF37-46B6-8D37-7B78A35A72B0}" srcOrd="9" destOrd="0" presId="urn:microsoft.com/office/officeart/2005/8/layout/chevron2"/>
    <dgm:cxn modelId="{09D18BB7-5C59-4D29-8C7B-5C4C9AE1DBAC}" type="presParOf" srcId="{A06E13BC-EFCC-4032-B7FD-C1885F18DBDC}" destId="{00B3264C-4A3A-43E9-BA7F-49EA1F49087B}" srcOrd="10" destOrd="0" presId="urn:microsoft.com/office/officeart/2005/8/layout/chevron2"/>
    <dgm:cxn modelId="{B36953E1-40DD-47E6-9BA9-35F4707A7938}" type="presParOf" srcId="{00B3264C-4A3A-43E9-BA7F-49EA1F49087B}" destId="{7C4B7D3D-3D1C-443E-9C00-403D334E0329}" srcOrd="0" destOrd="0" presId="urn:microsoft.com/office/officeart/2005/8/layout/chevron2"/>
    <dgm:cxn modelId="{F8DDB42A-90BA-48BA-8126-718325269AD3}" type="presParOf" srcId="{00B3264C-4A3A-43E9-BA7F-49EA1F49087B}" destId="{8232D3E5-B407-4723-9ACF-478708F661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E357F2-1E96-4AF7-9511-85FC6BE5BF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8CC5D3DD-C97B-465A-8DBE-C96A74562771}">
      <dgm:prSet/>
      <dgm:spPr/>
      <dgm:t>
        <a:bodyPr/>
        <a:lstStyle/>
        <a:p>
          <a:pPr rtl="0"/>
          <a:r>
            <a:rPr lang="nl-BE" dirty="0" smtClean="0"/>
            <a:t>1</a:t>
          </a:r>
          <a:endParaRPr lang="nl-BE" dirty="0"/>
        </a:p>
      </dgm:t>
    </dgm:pt>
    <dgm:pt modelId="{59D4A577-6732-46C2-AFFB-C98367011810}" type="parTrans" cxnId="{B0436F77-7BC0-44B3-8305-BDB397F1DFC8}">
      <dgm:prSet/>
      <dgm:spPr/>
      <dgm:t>
        <a:bodyPr/>
        <a:lstStyle/>
        <a:p>
          <a:endParaRPr lang="nl-BE"/>
        </a:p>
      </dgm:t>
    </dgm:pt>
    <dgm:pt modelId="{F0F4BDD6-44A3-45C7-AFBD-2370087064FD}" type="sibTrans" cxnId="{B0436F77-7BC0-44B3-8305-BDB397F1DFC8}">
      <dgm:prSet/>
      <dgm:spPr/>
      <dgm:t>
        <a:bodyPr/>
        <a:lstStyle/>
        <a:p>
          <a:endParaRPr lang="nl-BE"/>
        </a:p>
      </dgm:t>
    </dgm:pt>
    <dgm:pt modelId="{B5513EF3-C242-4ADA-874C-DDB6406AA27D}">
      <dgm:prSet/>
      <dgm:spPr/>
      <dgm:t>
        <a:bodyPr/>
        <a:lstStyle/>
        <a:p>
          <a:pPr rtl="0"/>
          <a:r>
            <a:rPr lang="nl-BE" dirty="0" smtClean="0"/>
            <a:t>2</a:t>
          </a:r>
          <a:endParaRPr lang="nl-BE" dirty="0"/>
        </a:p>
      </dgm:t>
    </dgm:pt>
    <dgm:pt modelId="{E12AB531-4DA9-40FD-8930-283FDF0E1EE1}" type="parTrans" cxnId="{68F622F5-5BFC-47EC-A048-18138D847401}">
      <dgm:prSet/>
      <dgm:spPr/>
      <dgm:t>
        <a:bodyPr/>
        <a:lstStyle/>
        <a:p>
          <a:endParaRPr lang="nl-BE"/>
        </a:p>
      </dgm:t>
    </dgm:pt>
    <dgm:pt modelId="{2BA54108-B6AF-4DAB-83E5-F5BC3423423C}" type="sibTrans" cxnId="{68F622F5-5BFC-47EC-A048-18138D847401}">
      <dgm:prSet/>
      <dgm:spPr/>
      <dgm:t>
        <a:bodyPr/>
        <a:lstStyle/>
        <a:p>
          <a:endParaRPr lang="nl-BE"/>
        </a:p>
      </dgm:t>
    </dgm:pt>
    <dgm:pt modelId="{CAD35BCF-6098-4C83-BEC9-2329BD2261DD}">
      <dgm:prSet/>
      <dgm:spPr/>
      <dgm:t>
        <a:bodyPr/>
        <a:lstStyle/>
        <a:p>
          <a:pPr rtl="0"/>
          <a:r>
            <a:rPr lang="nl-BE" dirty="0" smtClean="0"/>
            <a:t>3</a:t>
          </a:r>
          <a:endParaRPr lang="nl-BE" dirty="0"/>
        </a:p>
      </dgm:t>
    </dgm:pt>
    <dgm:pt modelId="{D7344E8C-0F95-4115-ADB2-C193EA6D9EBE}" type="parTrans" cxnId="{6D0D9EDD-8E30-4AED-9F2A-D38E110FDC99}">
      <dgm:prSet/>
      <dgm:spPr/>
      <dgm:t>
        <a:bodyPr/>
        <a:lstStyle/>
        <a:p>
          <a:endParaRPr lang="nl-BE"/>
        </a:p>
      </dgm:t>
    </dgm:pt>
    <dgm:pt modelId="{958E9960-22D5-4EF9-B7CE-788626DA3B33}" type="sibTrans" cxnId="{6D0D9EDD-8E30-4AED-9F2A-D38E110FDC99}">
      <dgm:prSet/>
      <dgm:spPr/>
      <dgm:t>
        <a:bodyPr/>
        <a:lstStyle/>
        <a:p>
          <a:endParaRPr lang="nl-BE"/>
        </a:p>
      </dgm:t>
    </dgm:pt>
    <dgm:pt modelId="{286373E1-A82E-4876-A5C7-D798E7871BF5}">
      <dgm:prSet/>
      <dgm:spPr/>
      <dgm:t>
        <a:bodyPr/>
        <a:lstStyle/>
        <a:p>
          <a:pPr rtl="0"/>
          <a:r>
            <a:rPr lang="nl-BE" dirty="0" smtClean="0"/>
            <a:t>4</a:t>
          </a:r>
          <a:endParaRPr lang="nl-BE" dirty="0"/>
        </a:p>
      </dgm:t>
    </dgm:pt>
    <dgm:pt modelId="{22E37286-32EA-4D73-B0CB-34FAFC92B38E}" type="parTrans" cxnId="{3A497152-52CF-445A-B511-3F2BE477EFC8}">
      <dgm:prSet/>
      <dgm:spPr/>
      <dgm:t>
        <a:bodyPr/>
        <a:lstStyle/>
        <a:p>
          <a:endParaRPr lang="nl-BE"/>
        </a:p>
      </dgm:t>
    </dgm:pt>
    <dgm:pt modelId="{C6336992-1BFC-4B7E-8C96-38E976EE16F7}" type="sibTrans" cxnId="{3A497152-52CF-445A-B511-3F2BE477EFC8}">
      <dgm:prSet/>
      <dgm:spPr/>
      <dgm:t>
        <a:bodyPr/>
        <a:lstStyle/>
        <a:p>
          <a:endParaRPr lang="nl-BE"/>
        </a:p>
      </dgm:t>
    </dgm:pt>
    <dgm:pt modelId="{E6A37793-6A58-4478-B339-92FDC31F612B}">
      <dgm:prSet/>
      <dgm:spPr/>
      <dgm:t>
        <a:bodyPr/>
        <a:lstStyle/>
        <a:p>
          <a:pPr rtl="0"/>
          <a:r>
            <a:rPr lang="nl-BE" dirty="0" smtClean="0"/>
            <a:t>5</a:t>
          </a:r>
          <a:endParaRPr lang="nl-BE" dirty="0"/>
        </a:p>
      </dgm:t>
    </dgm:pt>
    <dgm:pt modelId="{57F374BF-AD4F-473A-B405-1D984970D735}" type="parTrans" cxnId="{90E8B036-49CB-44A2-8BC6-476CBCD1C07B}">
      <dgm:prSet/>
      <dgm:spPr/>
      <dgm:t>
        <a:bodyPr/>
        <a:lstStyle/>
        <a:p>
          <a:endParaRPr lang="nl-BE"/>
        </a:p>
      </dgm:t>
    </dgm:pt>
    <dgm:pt modelId="{F9D9940F-B928-48EB-9771-3A8F1E53AB6D}" type="sibTrans" cxnId="{90E8B036-49CB-44A2-8BC6-476CBCD1C07B}">
      <dgm:prSet/>
      <dgm:spPr/>
      <dgm:t>
        <a:bodyPr/>
        <a:lstStyle/>
        <a:p>
          <a:endParaRPr lang="nl-BE"/>
        </a:p>
      </dgm:t>
    </dgm:pt>
    <dgm:pt modelId="{DF4B5904-F552-43BF-9D20-F541526DEE2D}">
      <dgm:prSet/>
      <dgm:spPr/>
      <dgm:t>
        <a:bodyPr/>
        <a:lstStyle/>
        <a:p>
          <a:pPr rtl="0"/>
          <a:r>
            <a:rPr lang="nl-BE" dirty="0" smtClean="0"/>
            <a:t>6</a:t>
          </a:r>
          <a:endParaRPr lang="nl-BE" dirty="0"/>
        </a:p>
      </dgm:t>
    </dgm:pt>
    <dgm:pt modelId="{264010FB-1634-44EA-9DB1-23893FF600F9}" type="parTrans" cxnId="{A43B7645-F2F6-4D5E-B73C-EBCB8D23F700}">
      <dgm:prSet/>
      <dgm:spPr/>
      <dgm:t>
        <a:bodyPr/>
        <a:lstStyle/>
        <a:p>
          <a:endParaRPr lang="nl-BE"/>
        </a:p>
      </dgm:t>
    </dgm:pt>
    <dgm:pt modelId="{BCF085FF-1363-457A-A370-7FF646600025}" type="sibTrans" cxnId="{A43B7645-F2F6-4D5E-B73C-EBCB8D23F700}">
      <dgm:prSet/>
      <dgm:spPr/>
      <dgm:t>
        <a:bodyPr/>
        <a:lstStyle/>
        <a:p>
          <a:endParaRPr lang="nl-BE"/>
        </a:p>
      </dgm:t>
    </dgm:pt>
    <dgm:pt modelId="{881A769C-932E-4EB3-BD02-7F0A25799F9E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Strategie &amp; Waarden </a:t>
          </a:r>
          <a:r>
            <a:rPr lang="nl-BE" dirty="0" err="1" smtClean="0">
              <a:solidFill>
                <a:schemeClr val="tx1"/>
              </a:solidFill>
            </a:rPr>
            <a:t>Viessmann</a:t>
          </a:r>
          <a:endParaRPr lang="nl-BE" dirty="0">
            <a:solidFill>
              <a:schemeClr val="tx1"/>
            </a:solidFill>
          </a:endParaRPr>
        </a:p>
      </dgm:t>
    </dgm:pt>
    <dgm:pt modelId="{CF567D1D-6C2C-483F-9994-F7AFD78B7948}" type="parTrans" cxnId="{50E07FAC-6BC6-4D0B-9837-59B6A772D625}">
      <dgm:prSet/>
      <dgm:spPr/>
      <dgm:t>
        <a:bodyPr/>
        <a:lstStyle/>
        <a:p>
          <a:endParaRPr lang="nl-NL"/>
        </a:p>
      </dgm:t>
    </dgm:pt>
    <dgm:pt modelId="{F432EBD1-45BC-44F4-BA81-6E7F08D8DC3F}" type="sibTrans" cxnId="{50E07FAC-6BC6-4D0B-9837-59B6A772D625}">
      <dgm:prSet/>
      <dgm:spPr/>
      <dgm:t>
        <a:bodyPr/>
        <a:lstStyle/>
        <a:p>
          <a:endParaRPr lang="nl-NL"/>
        </a:p>
      </dgm:t>
    </dgm:pt>
    <dgm:pt modelId="{30D6B071-D1E9-4675-96A6-7D69BB896D9D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De organisatiecultuur als hefboom</a:t>
          </a:r>
          <a:endParaRPr lang="nl-BE" dirty="0">
            <a:solidFill>
              <a:schemeClr val="tx1"/>
            </a:solidFill>
          </a:endParaRPr>
        </a:p>
      </dgm:t>
    </dgm:pt>
    <dgm:pt modelId="{882389EB-C09E-43FC-9F3A-265EC98C92EC}" type="parTrans" cxnId="{F74DCF29-89E6-4FDB-8CFB-CDE95051D668}">
      <dgm:prSet/>
      <dgm:spPr/>
      <dgm:t>
        <a:bodyPr/>
        <a:lstStyle/>
        <a:p>
          <a:endParaRPr lang="nl-NL"/>
        </a:p>
      </dgm:t>
    </dgm:pt>
    <dgm:pt modelId="{99B60D55-284C-4B9B-8B1A-706A690FAC36}" type="sibTrans" cxnId="{F74DCF29-89E6-4FDB-8CFB-CDE95051D668}">
      <dgm:prSet/>
      <dgm:spPr/>
      <dgm:t>
        <a:bodyPr/>
        <a:lstStyle/>
        <a:p>
          <a:endParaRPr lang="nl-NL"/>
        </a:p>
      </dgm:t>
    </dgm:pt>
    <dgm:pt modelId="{EA9E4CFD-4312-4311-A77F-0D490549731F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Wat betekenen de </a:t>
          </a:r>
          <a:r>
            <a:rPr lang="nl-BE" dirty="0" err="1" smtClean="0">
              <a:solidFill>
                <a:schemeClr val="tx1"/>
              </a:solidFill>
            </a:rPr>
            <a:t>Viessmann</a:t>
          </a:r>
          <a:r>
            <a:rPr lang="nl-BE" dirty="0" smtClean="0">
              <a:solidFill>
                <a:schemeClr val="tx1"/>
              </a:solidFill>
            </a:rPr>
            <a:t> waarden voor ons team?</a:t>
          </a:r>
          <a:endParaRPr lang="nl-BE" dirty="0">
            <a:solidFill>
              <a:schemeClr val="tx1"/>
            </a:solidFill>
          </a:endParaRPr>
        </a:p>
      </dgm:t>
    </dgm:pt>
    <dgm:pt modelId="{B71E50C2-17B6-4653-915F-727112346F11}" type="parTrans" cxnId="{732F8CD2-FD3F-4329-9A62-9C1E0ED7EFC2}">
      <dgm:prSet/>
      <dgm:spPr/>
      <dgm:t>
        <a:bodyPr/>
        <a:lstStyle/>
        <a:p>
          <a:endParaRPr lang="nl-NL"/>
        </a:p>
      </dgm:t>
    </dgm:pt>
    <dgm:pt modelId="{56139330-E978-4074-8805-EA85C4FA7CE1}" type="sibTrans" cxnId="{732F8CD2-FD3F-4329-9A62-9C1E0ED7EFC2}">
      <dgm:prSet/>
      <dgm:spPr/>
      <dgm:t>
        <a:bodyPr/>
        <a:lstStyle/>
        <a:p>
          <a:endParaRPr lang="nl-NL"/>
        </a:p>
      </dgm:t>
    </dgm:pt>
    <dgm:pt modelId="{7781E4D6-DC8F-46F9-89B4-F6514F223DAA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Wat betekent het “van-naar” schema voor ons team?</a:t>
          </a:r>
          <a:endParaRPr lang="nl-BE" dirty="0">
            <a:solidFill>
              <a:schemeClr val="tx1"/>
            </a:solidFill>
          </a:endParaRPr>
        </a:p>
      </dgm:t>
    </dgm:pt>
    <dgm:pt modelId="{C4D83E42-B1D9-40C0-A412-300E6F034909}" type="parTrans" cxnId="{8585FBB7-4D14-4F24-B038-6AFB41CB9A0A}">
      <dgm:prSet/>
      <dgm:spPr/>
      <dgm:t>
        <a:bodyPr/>
        <a:lstStyle/>
        <a:p>
          <a:endParaRPr lang="nl-NL"/>
        </a:p>
      </dgm:t>
    </dgm:pt>
    <dgm:pt modelId="{1FFAF075-7B38-40B1-BC4F-47053F26C65C}" type="sibTrans" cxnId="{8585FBB7-4D14-4F24-B038-6AFB41CB9A0A}">
      <dgm:prSet/>
      <dgm:spPr/>
      <dgm:t>
        <a:bodyPr/>
        <a:lstStyle/>
        <a:p>
          <a:endParaRPr lang="nl-NL"/>
        </a:p>
      </dgm:t>
    </dgm:pt>
    <dgm:pt modelId="{3526AAB4-B1AC-4470-82B5-1AC1996A73EF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Resultaten! onderzoek voor onze team: sterke punten en aandachtspunten.</a:t>
          </a:r>
          <a:endParaRPr lang="nl-BE" dirty="0">
            <a:solidFill>
              <a:schemeClr val="tx1"/>
            </a:solidFill>
          </a:endParaRPr>
        </a:p>
      </dgm:t>
    </dgm:pt>
    <dgm:pt modelId="{FBE0EB67-F24A-4FA4-8FB1-3A55FE3B01F6}" type="parTrans" cxnId="{16C6DC54-1A57-49FC-81A6-8A9C07647EDC}">
      <dgm:prSet/>
      <dgm:spPr/>
      <dgm:t>
        <a:bodyPr/>
        <a:lstStyle/>
        <a:p>
          <a:endParaRPr lang="nl-NL"/>
        </a:p>
      </dgm:t>
    </dgm:pt>
    <dgm:pt modelId="{4CE5F39E-D8F8-41CA-8757-3CE66FEF3692}" type="sibTrans" cxnId="{16C6DC54-1A57-49FC-81A6-8A9C07647EDC}">
      <dgm:prSet/>
      <dgm:spPr/>
      <dgm:t>
        <a:bodyPr/>
        <a:lstStyle/>
        <a:p>
          <a:endParaRPr lang="nl-NL"/>
        </a:p>
      </dgm:t>
    </dgm:pt>
    <dgm:pt modelId="{5BC5504D-CD90-4D76-91D1-7AB7EC914DC4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Actiepunten.</a:t>
          </a:r>
          <a:endParaRPr lang="nl-BE" dirty="0">
            <a:solidFill>
              <a:schemeClr val="tx1"/>
            </a:solidFill>
          </a:endParaRPr>
        </a:p>
      </dgm:t>
    </dgm:pt>
    <dgm:pt modelId="{408AF505-DA4D-4F9C-A6F9-B96A383A5F68}" type="parTrans" cxnId="{FB3C6F27-F185-4002-BA2F-210717842D5A}">
      <dgm:prSet/>
      <dgm:spPr/>
      <dgm:t>
        <a:bodyPr/>
        <a:lstStyle/>
        <a:p>
          <a:endParaRPr lang="nl-NL"/>
        </a:p>
      </dgm:t>
    </dgm:pt>
    <dgm:pt modelId="{9CB044F2-713D-44BC-A3D1-09979E914493}" type="sibTrans" cxnId="{FB3C6F27-F185-4002-BA2F-210717842D5A}">
      <dgm:prSet/>
      <dgm:spPr/>
      <dgm:t>
        <a:bodyPr/>
        <a:lstStyle/>
        <a:p>
          <a:endParaRPr lang="nl-NL"/>
        </a:p>
      </dgm:t>
    </dgm:pt>
    <dgm:pt modelId="{A06E13BC-EFCC-4032-B7FD-C1885F18DBDC}" type="pres">
      <dgm:prSet presAssocID="{D3E357F2-1E96-4AF7-9511-85FC6BE5BF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28B26809-DDCA-4A94-A6FD-768DB84BBCF3}" type="pres">
      <dgm:prSet presAssocID="{8CC5D3DD-C97B-465A-8DBE-C96A74562771}" presName="composite" presStyleCnt="0"/>
      <dgm:spPr/>
    </dgm:pt>
    <dgm:pt modelId="{838FE3A5-AFA4-4730-96E1-AA20A08CA24F}" type="pres">
      <dgm:prSet presAssocID="{8CC5D3DD-C97B-465A-8DBE-C96A74562771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D43B39E-2AC5-4A74-B79F-224E17C6C4F2}" type="pres">
      <dgm:prSet presAssocID="{8CC5D3DD-C97B-465A-8DBE-C96A74562771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121A840-0658-4EF1-A41C-634E8A62A7EA}" type="pres">
      <dgm:prSet presAssocID="{F0F4BDD6-44A3-45C7-AFBD-2370087064FD}" presName="sp" presStyleCnt="0"/>
      <dgm:spPr/>
    </dgm:pt>
    <dgm:pt modelId="{F5D5775A-7A2B-4AE3-A412-ECA028760C46}" type="pres">
      <dgm:prSet presAssocID="{B5513EF3-C242-4ADA-874C-DDB6406AA27D}" presName="composite" presStyleCnt="0"/>
      <dgm:spPr/>
    </dgm:pt>
    <dgm:pt modelId="{A749072C-471B-454C-A386-BF642EC04F15}" type="pres">
      <dgm:prSet presAssocID="{B5513EF3-C242-4ADA-874C-DDB6406AA27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3D6234B-E8D9-4C1B-BE82-812CDAF328AF}" type="pres">
      <dgm:prSet presAssocID="{B5513EF3-C242-4ADA-874C-DDB6406AA27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8908A13-21BD-4DD5-AA67-C8E9443A5AE6}" type="pres">
      <dgm:prSet presAssocID="{2BA54108-B6AF-4DAB-83E5-F5BC3423423C}" presName="sp" presStyleCnt="0"/>
      <dgm:spPr/>
    </dgm:pt>
    <dgm:pt modelId="{6F9DD209-FC5F-4843-9EFF-ACBD82551565}" type="pres">
      <dgm:prSet presAssocID="{CAD35BCF-6098-4C83-BEC9-2329BD2261DD}" presName="composite" presStyleCnt="0"/>
      <dgm:spPr/>
    </dgm:pt>
    <dgm:pt modelId="{6B9E237E-4B5A-4FAE-8E8D-BD6F30FDA338}" type="pres">
      <dgm:prSet presAssocID="{CAD35BCF-6098-4C83-BEC9-2329BD2261DD}" presName="parentText" presStyleLbl="alignNode1" presStyleIdx="2" presStyleCnt="6" custLinFactNeighborX="-9120" custLinFactNeighborY="931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BBD28DC-B325-4C4A-A683-EA483680C410}" type="pres">
      <dgm:prSet presAssocID="{CAD35BCF-6098-4C83-BEC9-2329BD2261D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84B1CA0-8EDE-4CF0-9563-985F1BB482F9}" type="pres">
      <dgm:prSet presAssocID="{958E9960-22D5-4EF9-B7CE-788626DA3B33}" presName="sp" presStyleCnt="0"/>
      <dgm:spPr/>
    </dgm:pt>
    <dgm:pt modelId="{52B179D6-9CA1-4216-85FE-8399C1A5F475}" type="pres">
      <dgm:prSet presAssocID="{286373E1-A82E-4876-A5C7-D798E7871BF5}" presName="composite" presStyleCnt="0"/>
      <dgm:spPr/>
    </dgm:pt>
    <dgm:pt modelId="{A9036826-2489-46FD-8A03-85779A98600D}" type="pres">
      <dgm:prSet presAssocID="{286373E1-A82E-4876-A5C7-D798E7871BF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31A799E-09B6-427F-BF2C-148708415D0C}" type="pres">
      <dgm:prSet presAssocID="{286373E1-A82E-4876-A5C7-D798E7871BF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AD62867-A74D-4E7E-9E8D-6785D2FC679F}" type="pres">
      <dgm:prSet presAssocID="{C6336992-1BFC-4B7E-8C96-38E976EE16F7}" presName="sp" presStyleCnt="0"/>
      <dgm:spPr/>
    </dgm:pt>
    <dgm:pt modelId="{4B01C266-9CD7-49BF-8757-A332110E9E1D}" type="pres">
      <dgm:prSet presAssocID="{E6A37793-6A58-4478-B339-92FDC31F612B}" presName="composite" presStyleCnt="0"/>
      <dgm:spPr/>
    </dgm:pt>
    <dgm:pt modelId="{E50CDD5C-06FE-4EE9-8133-3F3508CE16C8}" type="pres">
      <dgm:prSet presAssocID="{E6A37793-6A58-4478-B339-92FDC31F612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E51CB6C-5BE2-4D5D-9AF7-D46300938914}" type="pres">
      <dgm:prSet presAssocID="{E6A37793-6A58-4478-B339-92FDC31F612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FABC8E6-EF37-46B6-8D37-7B78A35A72B0}" type="pres">
      <dgm:prSet presAssocID="{F9D9940F-B928-48EB-9771-3A8F1E53AB6D}" presName="sp" presStyleCnt="0"/>
      <dgm:spPr/>
    </dgm:pt>
    <dgm:pt modelId="{00B3264C-4A3A-43E9-BA7F-49EA1F49087B}" type="pres">
      <dgm:prSet presAssocID="{DF4B5904-F552-43BF-9D20-F541526DEE2D}" presName="composite" presStyleCnt="0"/>
      <dgm:spPr/>
    </dgm:pt>
    <dgm:pt modelId="{7C4B7D3D-3D1C-443E-9C00-403D334E0329}" type="pres">
      <dgm:prSet presAssocID="{DF4B5904-F552-43BF-9D20-F541526DEE2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232D3E5-B407-4723-9ACF-478708F66103}" type="pres">
      <dgm:prSet presAssocID="{DF4B5904-F552-43BF-9D20-F541526DEE2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5E427B8D-8ACD-4B8E-80BB-710F2B1B54FA}" type="presOf" srcId="{8CC5D3DD-C97B-465A-8DBE-C96A74562771}" destId="{838FE3A5-AFA4-4730-96E1-AA20A08CA24F}" srcOrd="0" destOrd="0" presId="urn:microsoft.com/office/officeart/2005/8/layout/chevron2"/>
    <dgm:cxn modelId="{3A497152-52CF-445A-B511-3F2BE477EFC8}" srcId="{D3E357F2-1E96-4AF7-9511-85FC6BE5BF19}" destId="{286373E1-A82E-4876-A5C7-D798E7871BF5}" srcOrd="3" destOrd="0" parTransId="{22E37286-32EA-4D73-B0CB-34FAFC92B38E}" sibTransId="{C6336992-1BFC-4B7E-8C96-38E976EE16F7}"/>
    <dgm:cxn modelId="{EC415ADB-9F05-40CE-A876-1E32F7148CF2}" type="presOf" srcId="{5BC5504D-CD90-4D76-91D1-7AB7EC914DC4}" destId="{8232D3E5-B407-4723-9ACF-478708F66103}" srcOrd="0" destOrd="0" presId="urn:microsoft.com/office/officeart/2005/8/layout/chevron2"/>
    <dgm:cxn modelId="{50E07FAC-6BC6-4D0B-9837-59B6A772D625}" srcId="{8CC5D3DD-C97B-465A-8DBE-C96A74562771}" destId="{881A769C-932E-4EB3-BD02-7F0A25799F9E}" srcOrd="0" destOrd="0" parTransId="{CF567D1D-6C2C-483F-9994-F7AFD78B7948}" sibTransId="{F432EBD1-45BC-44F4-BA81-6E7F08D8DC3F}"/>
    <dgm:cxn modelId="{6BDF0DFC-1EBB-47DE-873F-416423F3E87B}" type="presOf" srcId="{881A769C-932E-4EB3-BD02-7F0A25799F9E}" destId="{FD43B39E-2AC5-4A74-B79F-224E17C6C4F2}" srcOrd="0" destOrd="0" presId="urn:microsoft.com/office/officeart/2005/8/layout/chevron2"/>
    <dgm:cxn modelId="{7651E0C9-AA16-484A-86C2-B22A60BAEA5B}" type="presOf" srcId="{30D6B071-D1E9-4675-96A6-7D69BB896D9D}" destId="{D3D6234B-E8D9-4C1B-BE82-812CDAF328AF}" srcOrd="0" destOrd="0" presId="urn:microsoft.com/office/officeart/2005/8/layout/chevron2"/>
    <dgm:cxn modelId="{FB3C6F27-F185-4002-BA2F-210717842D5A}" srcId="{DF4B5904-F552-43BF-9D20-F541526DEE2D}" destId="{5BC5504D-CD90-4D76-91D1-7AB7EC914DC4}" srcOrd="0" destOrd="0" parTransId="{408AF505-DA4D-4F9C-A6F9-B96A383A5F68}" sibTransId="{9CB044F2-713D-44BC-A3D1-09979E914493}"/>
    <dgm:cxn modelId="{BF881D4B-6442-499E-A194-09F63DD81FF4}" type="presOf" srcId="{E6A37793-6A58-4478-B339-92FDC31F612B}" destId="{E50CDD5C-06FE-4EE9-8133-3F3508CE16C8}" srcOrd="0" destOrd="0" presId="urn:microsoft.com/office/officeart/2005/8/layout/chevron2"/>
    <dgm:cxn modelId="{6D0D9EDD-8E30-4AED-9F2A-D38E110FDC99}" srcId="{D3E357F2-1E96-4AF7-9511-85FC6BE5BF19}" destId="{CAD35BCF-6098-4C83-BEC9-2329BD2261DD}" srcOrd="2" destOrd="0" parTransId="{D7344E8C-0F95-4115-ADB2-C193EA6D9EBE}" sibTransId="{958E9960-22D5-4EF9-B7CE-788626DA3B33}"/>
    <dgm:cxn modelId="{68F622F5-5BFC-47EC-A048-18138D847401}" srcId="{D3E357F2-1E96-4AF7-9511-85FC6BE5BF19}" destId="{B5513EF3-C242-4ADA-874C-DDB6406AA27D}" srcOrd="1" destOrd="0" parTransId="{E12AB531-4DA9-40FD-8930-283FDF0E1EE1}" sibTransId="{2BA54108-B6AF-4DAB-83E5-F5BC3423423C}"/>
    <dgm:cxn modelId="{B0436F77-7BC0-44B3-8305-BDB397F1DFC8}" srcId="{D3E357F2-1E96-4AF7-9511-85FC6BE5BF19}" destId="{8CC5D3DD-C97B-465A-8DBE-C96A74562771}" srcOrd="0" destOrd="0" parTransId="{59D4A577-6732-46C2-AFFB-C98367011810}" sibTransId="{F0F4BDD6-44A3-45C7-AFBD-2370087064FD}"/>
    <dgm:cxn modelId="{D6EC5FE5-2D31-4982-BF25-E23BA874BF4E}" type="presOf" srcId="{CAD35BCF-6098-4C83-BEC9-2329BD2261DD}" destId="{6B9E237E-4B5A-4FAE-8E8D-BD6F30FDA338}" srcOrd="0" destOrd="0" presId="urn:microsoft.com/office/officeart/2005/8/layout/chevron2"/>
    <dgm:cxn modelId="{8C8A7D76-2C26-460F-98C1-E5E9B059FA57}" type="presOf" srcId="{DF4B5904-F552-43BF-9D20-F541526DEE2D}" destId="{7C4B7D3D-3D1C-443E-9C00-403D334E0329}" srcOrd="0" destOrd="0" presId="urn:microsoft.com/office/officeart/2005/8/layout/chevron2"/>
    <dgm:cxn modelId="{EEA7D4C3-3AA7-46A1-900E-137DC9947C8E}" type="presOf" srcId="{D3E357F2-1E96-4AF7-9511-85FC6BE5BF19}" destId="{A06E13BC-EFCC-4032-B7FD-C1885F18DBDC}" srcOrd="0" destOrd="0" presId="urn:microsoft.com/office/officeart/2005/8/layout/chevron2"/>
    <dgm:cxn modelId="{30ED81A3-ECC3-4538-AE33-9BDAEEC620B7}" type="presOf" srcId="{EA9E4CFD-4312-4311-A77F-0D490549731F}" destId="{4BBD28DC-B325-4C4A-A683-EA483680C410}" srcOrd="0" destOrd="0" presId="urn:microsoft.com/office/officeart/2005/8/layout/chevron2"/>
    <dgm:cxn modelId="{55ACE8F5-0BDB-4763-95B7-A6C9663F413F}" type="presOf" srcId="{286373E1-A82E-4876-A5C7-D798E7871BF5}" destId="{A9036826-2489-46FD-8A03-85779A98600D}" srcOrd="0" destOrd="0" presId="urn:microsoft.com/office/officeart/2005/8/layout/chevron2"/>
    <dgm:cxn modelId="{732F8CD2-FD3F-4329-9A62-9C1E0ED7EFC2}" srcId="{CAD35BCF-6098-4C83-BEC9-2329BD2261DD}" destId="{EA9E4CFD-4312-4311-A77F-0D490549731F}" srcOrd="0" destOrd="0" parTransId="{B71E50C2-17B6-4653-915F-727112346F11}" sibTransId="{56139330-E978-4074-8805-EA85C4FA7CE1}"/>
    <dgm:cxn modelId="{16C6DC54-1A57-49FC-81A6-8A9C07647EDC}" srcId="{E6A37793-6A58-4478-B339-92FDC31F612B}" destId="{3526AAB4-B1AC-4470-82B5-1AC1996A73EF}" srcOrd="0" destOrd="0" parTransId="{FBE0EB67-F24A-4FA4-8FB1-3A55FE3B01F6}" sibTransId="{4CE5F39E-D8F8-41CA-8757-3CE66FEF3692}"/>
    <dgm:cxn modelId="{90E8B036-49CB-44A2-8BC6-476CBCD1C07B}" srcId="{D3E357F2-1E96-4AF7-9511-85FC6BE5BF19}" destId="{E6A37793-6A58-4478-B339-92FDC31F612B}" srcOrd="4" destOrd="0" parTransId="{57F374BF-AD4F-473A-B405-1D984970D735}" sibTransId="{F9D9940F-B928-48EB-9771-3A8F1E53AB6D}"/>
    <dgm:cxn modelId="{8585FBB7-4D14-4F24-B038-6AFB41CB9A0A}" srcId="{286373E1-A82E-4876-A5C7-D798E7871BF5}" destId="{7781E4D6-DC8F-46F9-89B4-F6514F223DAA}" srcOrd="0" destOrd="0" parTransId="{C4D83E42-B1D9-40C0-A412-300E6F034909}" sibTransId="{1FFAF075-7B38-40B1-BC4F-47053F26C65C}"/>
    <dgm:cxn modelId="{A43B7645-F2F6-4D5E-B73C-EBCB8D23F700}" srcId="{D3E357F2-1E96-4AF7-9511-85FC6BE5BF19}" destId="{DF4B5904-F552-43BF-9D20-F541526DEE2D}" srcOrd="5" destOrd="0" parTransId="{264010FB-1634-44EA-9DB1-23893FF600F9}" sibTransId="{BCF085FF-1363-457A-A370-7FF646600025}"/>
    <dgm:cxn modelId="{B5AB0EA6-483E-442E-939D-58408C1E728B}" type="presOf" srcId="{3526AAB4-B1AC-4470-82B5-1AC1996A73EF}" destId="{CE51CB6C-5BE2-4D5D-9AF7-D46300938914}" srcOrd="0" destOrd="0" presId="urn:microsoft.com/office/officeart/2005/8/layout/chevron2"/>
    <dgm:cxn modelId="{873EFB00-1F3B-4622-AA7C-D9C3B06BA0D2}" type="presOf" srcId="{B5513EF3-C242-4ADA-874C-DDB6406AA27D}" destId="{A749072C-471B-454C-A386-BF642EC04F15}" srcOrd="0" destOrd="0" presId="urn:microsoft.com/office/officeart/2005/8/layout/chevron2"/>
    <dgm:cxn modelId="{A1836AC0-9CD9-435B-AB68-7ABE632752C3}" type="presOf" srcId="{7781E4D6-DC8F-46F9-89B4-F6514F223DAA}" destId="{231A799E-09B6-427F-BF2C-148708415D0C}" srcOrd="0" destOrd="0" presId="urn:microsoft.com/office/officeart/2005/8/layout/chevron2"/>
    <dgm:cxn modelId="{F74DCF29-89E6-4FDB-8CFB-CDE95051D668}" srcId="{B5513EF3-C242-4ADA-874C-DDB6406AA27D}" destId="{30D6B071-D1E9-4675-96A6-7D69BB896D9D}" srcOrd="0" destOrd="0" parTransId="{882389EB-C09E-43FC-9F3A-265EC98C92EC}" sibTransId="{99B60D55-284C-4B9B-8B1A-706A690FAC36}"/>
    <dgm:cxn modelId="{581702BD-9464-431D-9136-4A4451BE2D04}" type="presParOf" srcId="{A06E13BC-EFCC-4032-B7FD-C1885F18DBDC}" destId="{28B26809-DDCA-4A94-A6FD-768DB84BBCF3}" srcOrd="0" destOrd="0" presId="urn:microsoft.com/office/officeart/2005/8/layout/chevron2"/>
    <dgm:cxn modelId="{47DAF368-E3BB-4CFA-84A7-9BE9EED17C10}" type="presParOf" srcId="{28B26809-DDCA-4A94-A6FD-768DB84BBCF3}" destId="{838FE3A5-AFA4-4730-96E1-AA20A08CA24F}" srcOrd="0" destOrd="0" presId="urn:microsoft.com/office/officeart/2005/8/layout/chevron2"/>
    <dgm:cxn modelId="{C895F9C9-0157-46F3-90A6-CC2790EF183E}" type="presParOf" srcId="{28B26809-DDCA-4A94-A6FD-768DB84BBCF3}" destId="{FD43B39E-2AC5-4A74-B79F-224E17C6C4F2}" srcOrd="1" destOrd="0" presId="urn:microsoft.com/office/officeart/2005/8/layout/chevron2"/>
    <dgm:cxn modelId="{B6B838EC-17DC-4DCB-8FFA-8CF1B551CE3C}" type="presParOf" srcId="{A06E13BC-EFCC-4032-B7FD-C1885F18DBDC}" destId="{6121A840-0658-4EF1-A41C-634E8A62A7EA}" srcOrd="1" destOrd="0" presId="urn:microsoft.com/office/officeart/2005/8/layout/chevron2"/>
    <dgm:cxn modelId="{8508EF7A-83B8-47FB-9DF9-5C1B2344BFBE}" type="presParOf" srcId="{A06E13BC-EFCC-4032-B7FD-C1885F18DBDC}" destId="{F5D5775A-7A2B-4AE3-A412-ECA028760C46}" srcOrd="2" destOrd="0" presId="urn:microsoft.com/office/officeart/2005/8/layout/chevron2"/>
    <dgm:cxn modelId="{58A97C90-FBFC-4916-85E9-C9EC0E82B14E}" type="presParOf" srcId="{F5D5775A-7A2B-4AE3-A412-ECA028760C46}" destId="{A749072C-471B-454C-A386-BF642EC04F15}" srcOrd="0" destOrd="0" presId="urn:microsoft.com/office/officeart/2005/8/layout/chevron2"/>
    <dgm:cxn modelId="{5DE9F216-EC7B-49B9-97C0-82B0D2B19118}" type="presParOf" srcId="{F5D5775A-7A2B-4AE3-A412-ECA028760C46}" destId="{D3D6234B-E8D9-4C1B-BE82-812CDAF328AF}" srcOrd="1" destOrd="0" presId="urn:microsoft.com/office/officeart/2005/8/layout/chevron2"/>
    <dgm:cxn modelId="{239A4810-A015-4141-961A-7DDBE6A82204}" type="presParOf" srcId="{A06E13BC-EFCC-4032-B7FD-C1885F18DBDC}" destId="{A8908A13-21BD-4DD5-AA67-C8E9443A5AE6}" srcOrd="3" destOrd="0" presId="urn:microsoft.com/office/officeart/2005/8/layout/chevron2"/>
    <dgm:cxn modelId="{6F868D28-4517-4B10-9BD9-E133B0A37124}" type="presParOf" srcId="{A06E13BC-EFCC-4032-B7FD-C1885F18DBDC}" destId="{6F9DD209-FC5F-4843-9EFF-ACBD82551565}" srcOrd="4" destOrd="0" presId="urn:microsoft.com/office/officeart/2005/8/layout/chevron2"/>
    <dgm:cxn modelId="{18CED415-CF72-46C1-91B4-5B0160259E97}" type="presParOf" srcId="{6F9DD209-FC5F-4843-9EFF-ACBD82551565}" destId="{6B9E237E-4B5A-4FAE-8E8D-BD6F30FDA338}" srcOrd="0" destOrd="0" presId="urn:microsoft.com/office/officeart/2005/8/layout/chevron2"/>
    <dgm:cxn modelId="{AE29378A-75A1-4471-8548-37B6117FBB69}" type="presParOf" srcId="{6F9DD209-FC5F-4843-9EFF-ACBD82551565}" destId="{4BBD28DC-B325-4C4A-A683-EA483680C410}" srcOrd="1" destOrd="0" presId="urn:microsoft.com/office/officeart/2005/8/layout/chevron2"/>
    <dgm:cxn modelId="{9E835666-F082-4142-B539-A7BC22E5908C}" type="presParOf" srcId="{A06E13BC-EFCC-4032-B7FD-C1885F18DBDC}" destId="{284B1CA0-8EDE-4CF0-9563-985F1BB482F9}" srcOrd="5" destOrd="0" presId="urn:microsoft.com/office/officeart/2005/8/layout/chevron2"/>
    <dgm:cxn modelId="{5CE11E34-D8EE-42E6-BA1D-590EB3D39E24}" type="presParOf" srcId="{A06E13BC-EFCC-4032-B7FD-C1885F18DBDC}" destId="{52B179D6-9CA1-4216-85FE-8399C1A5F475}" srcOrd="6" destOrd="0" presId="urn:microsoft.com/office/officeart/2005/8/layout/chevron2"/>
    <dgm:cxn modelId="{85D44095-585B-4DC2-87AE-199248C20DA0}" type="presParOf" srcId="{52B179D6-9CA1-4216-85FE-8399C1A5F475}" destId="{A9036826-2489-46FD-8A03-85779A98600D}" srcOrd="0" destOrd="0" presId="urn:microsoft.com/office/officeart/2005/8/layout/chevron2"/>
    <dgm:cxn modelId="{07E4B9CF-1471-4F36-B67C-9329A89225C3}" type="presParOf" srcId="{52B179D6-9CA1-4216-85FE-8399C1A5F475}" destId="{231A799E-09B6-427F-BF2C-148708415D0C}" srcOrd="1" destOrd="0" presId="urn:microsoft.com/office/officeart/2005/8/layout/chevron2"/>
    <dgm:cxn modelId="{17BDB13B-976B-40E4-91E7-A1F9DD4C3237}" type="presParOf" srcId="{A06E13BC-EFCC-4032-B7FD-C1885F18DBDC}" destId="{DAD62867-A74D-4E7E-9E8D-6785D2FC679F}" srcOrd="7" destOrd="0" presId="urn:microsoft.com/office/officeart/2005/8/layout/chevron2"/>
    <dgm:cxn modelId="{61FEDD91-CF9A-400F-9B1D-AFB4E118FCC3}" type="presParOf" srcId="{A06E13BC-EFCC-4032-B7FD-C1885F18DBDC}" destId="{4B01C266-9CD7-49BF-8757-A332110E9E1D}" srcOrd="8" destOrd="0" presId="urn:microsoft.com/office/officeart/2005/8/layout/chevron2"/>
    <dgm:cxn modelId="{E6C8D1EE-D378-42A2-96BB-810F3CF7EB2F}" type="presParOf" srcId="{4B01C266-9CD7-49BF-8757-A332110E9E1D}" destId="{E50CDD5C-06FE-4EE9-8133-3F3508CE16C8}" srcOrd="0" destOrd="0" presId="urn:microsoft.com/office/officeart/2005/8/layout/chevron2"/>
    <dgm:cxn modelId="{EC3F0979-670D-4D9A-95CD-94F33873B09D}" type="presParOf" srcId="{4B01C266-9CD7-49BF-8757-A332110E9E1D}" destId="{CE51CB6C-5BE2-4D5D-9AF7-D46300938914}" srcOrd="1" destOrd="0" presId="urn:microsoft.com/office/officeart/2005/8/layout/chevron2"/>
    <dgm:cxn modelId="{E9BE1DDC-9DA5-4255-92D3-81CC68F726F9}" type="presParOf" srcId="{A06E13BC-EFCC-4032-B7FD-C1885F18DBDC}" destId="{EFABC8E6-EF37-46B6-8D37-7B78A35A72B0}" srcOrd="9" destOrd="0" presId="urn:microsoft.com/office/officeart/2005/8/layout/chevron2"/>
    <dgm:cxn modelId="{E1A8B3C4-0E76-42BD-8574-B4CC32B9305A}" type="presParOf" srcId="{A06E13BC-EFCC-4032-B7FD-C1885F18DBDC}" destId="{00B3264C-4A3A-43E9-BA7F-49EA1F49087B}" srcOrd="10" destOrd="0" presId="urn:microsoft.com/office/officeart/2005/8/layout/chevron2"/>
    <dgm:cxn modelId="{28C32F6A-EE72-41B2-99E3-604F11C8E14F}" type="presParOf" srcId="{00B3264C-4A3A-43E9-BA7F-49EA1F49087B}" destId="{7C4B7D3D-3D1C-443E-9C00-403D334E0329}" srcOrd="0" destOrd="0" presId="urn:microsoft.com/office/officeart/2005/8/layout/chevron2"/>
    <dgm:cxn modelId="{D014245C-0272-4517-8AFF-9ACD683F6AF9}" type="presParOf" srcId="{00B3264C-4A3A-43E9-BA7F-49EA1F49087B}" destId="{8232D3E5-B407-4723-9ACF-478708F661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E357F2-1E96-4AF7-9511-85FC6BE5BF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8CC5D3DD-C97B-465A-8DBE-C96A74562771}">
      <dgm:prSet/>
      <dgm:spPr/>
      <dgm:t>
        <a:bodyPr/>
        <a:lstStyle/>
        <a:p>
          <a:pPr rtl="0"/>
          <a:r>
            <a:rPr lang="nl-BE" dirty="0" smtClean="0"/>
            <a:t>1</a:t>
          </a:r>
          <a:endParaRPr lang="nl-BE" dirty="0"/>
        </a:p>
      </dgm:t>
    </dgm:pt>
    <dgm:pt modelId="{59D4A577-6732-46C2-AFFB-C98367011810}" type="parTrans" cxnId="{B0436F77-7BC0-44B3-8305-BDB397F1DFC8}">
      <dgm:prSet/>
      <dgm:spPr/>
      <dgm:t>
        <a:bodyPr/>
        <a:lstStyle/>
        <a:p>
          <a:endParaRPr lang="nl-BE"/>
        </a:p>
      </dgm:t>
    </dgm:pt>
    <dgm:pt modelId="{F0F4BDD6-44A3-45C7-AFBD-2370087064FD}" type="sibTrans" cxnId="{B0436F77-7BC0-44B3-8305-BDB397F1DFC8}">
      <dgm:prSet/>
      <dgm:spPr/>
      <dgm:t>
        <a:bodyPr/>
        <a:lstStyle/>
        <a:p>
          <a:endParaRPr lang="nl-BE"/>
        </a:p>
      </dgm:t>
    </dgm:pt>
    <dgm:pt modelId="{B5513EF3-C242-4ADA-874C-DDB6406AA27D}">
      <dgm:prSet/>
      <dgm:spPr/>
      <dgm:t>
        <a:bodyPr/>
        <a:lstStyle/>
        <a:p>
          <a:pPr rtl="0"/>
          <a:r>
            <a:rPr lang="nl-BE" dirty="0" smtClean="0"/>
            <a:t>2</a:t>
          </a:r>
          <a:endParaRPr lang="nl-BE" dirty="0"/>
        </a:p>
      </dgm:t>
    </dgm:pt>
    <dgm:pt modelId="{E12AB531-4DA9-40FD-8930-283FDF0E1EE1}" type="parTrans" cxnId="{68F622F5-5BFC-47EC-A048-18138D847401}">
      <dgm:prSet/>
      <dgm:spPr/>
      <dgm:t>
        <a:bodyPr/>
        <a:lstStyle/>
        <a:p>
          <a:endParaRPr lang="nl-BE"/>
        </a:p>
      </dgm:t>
    </dgm:pt>
    <dgm:pt modelId="{2BA54108-B6AF-4DAB-83E5-F5BC3423423C}" type="sibTrans" cxnId="{68F622F5-5BFC-47EC-A048-18138D847401}">
      <dgm:prSet/>
      <dgm:spPr/>
      <dgm:t>
        <a:bodyPr/>
        <a:lstStyle/>
        <a:p>
          <a:endParaRPr lang="nl-BE"/>
        </a:p>
      </dgm:t>
    </dgm:pt>
    <dgm:pt modelId="{CAD35BCF-6098-4C83-BEC9-2329BD2261DD}">
      <dgm:prSet/>
      <dgm:spPr/>
      <dgm:t>
        <a:bodyPr/>
        <a:lstStyle/>
        <a:p>
          <a:pPr rtl="0"/>
          <a:r>
            <a:rPr lang="nl-BE" dirty="0" smtClean="0"/>
            <a:t>3</a:t>
          </a:r>
          <a:endParaRPr lang="nl-BE" dirty="0"/>
        </a:p>
      </dgm:t>
    </dgm:pt>
    <dgm:pt modelId="{D7344E8C-0F95-4115-ADB2-C193EA6D9EBE}" type="parTrans" cxnId="{6D0D9EDD-8E30-4AED-9F2A-D38E110FDC99}">
      <dgm:prSet/>
      <dgm:spPr/>
      <dgm:t>
        <a:bodyPr/>
        <a:lstStyle/>
        <a:p>
          <a:endParaRPr lang="nl-BE"/>
        </a:p>
      </dgm:t>
    </dgm:pt>
    <dgm:pt modelId="{958E9960-22D5-4EF9-B7CE-788626DA3B33}" type="sibTrans" cxnId="{6D0D9EDD-8E30-4AED-9F2A-D38E110FDC99}">
      <dgm:prSet/>
      <dgm:spPr/>
      <dgm:t>
        <a:bodyPr/>
        <a:lstStyle/>
        <a:p>
          <a:endParaRPr lang="nl-BE"/>
        </a:p>
      </dgm:t>
    </dgm:pt>
    <dgm:pt modelId="{286373E1-A82E-4876-A5C7-D798E7871BF5}">
      <dgm:prSet/>
      <dgm:spPr/>
      <dgm:t>
        <a:bodyPr/>
        <a:lstStyle/>
        <a:p>
          <a:pPr rtl="0"/>
          <a:r>
            <a:rPr lang="nl-BE" dirty="0" smtClean="0"/>
            <a:t>4</a:t>
          </a:r>
          <a:endParaRPr lang="nl-BE" dirty="0"/>
        </a:p>
      </dgm:t>
    </dgm:pt>
    <dgm:pt modelId="{22E37286-32EA-4D73-B0CB-34FAFC92B38E}" type="parTrans" cxnId="{3A497152-52CF-445A-B511-3F2BE477EFC8}">
      <dgm:prSet/>
      <dgm:spPr/>
      <dgm:t>
        <a:bodyPr/>
        <a:lstStyle/>
        <a:p>
          <a:endParaRPr lang="nl-BE"/>
        </a:p>
      </dgm:t>
    </dgm:pt>
    <dgm:pt modelId="{C6336992-1BFC-4B7E-8C96-38E976EE16F7}" type="sibTrans" cxnId="{3A497152-52CF-445A-B511-3F2BE477EFC8}">
      <dgm:prSet/>
      <dgm:spPr/>
      <dgm:t>
        <a:bodyPr/>
        <a:lstStyle/>
        <a:p>
          <a:endParaRPr lang="nl-BE"/>
        </a:p>
      </dgm:t>
    </dgm:pt>
    <dgm:pt modelId="{E6A37793-6A58-4478-B339-92FDC31F612B}">
      <dgm:prSet/>
      <dgm:spPr/>
      <dgm:t>
        <a:bodyPr/>
        <a:lstStyle/>
        <a:p>
          <a:pPr rtl="0"/>
          <a:r>
            <a:rPr lang="nl-BE" dirty="0" smtClean="0"/>
            <a:t>5</a:t>
          </a:r>
          <a:endParaRPr lang="nl-BE" dirty="0"/>
        </a:p>
      </dgm:t>
    </dgm:pt>
    <dgm:pt modelId="{57F374BF-AD4F-473A-B405-1D984970D735}" type="parTrans" cxnId="{90E8B036-49CB-44A2-8BC6-476CBCD1C07B}">
      <dgm:prSet/>
      <dgm:spPr/>
      <dgm:t>
        <a:bodyPr/>
        <a:lstStyle/>
        <a:p>
          <a:endParaRPr lang="nl-BE"/>
        </a:p>
      </dgm:t>
    </dgm:pt>
    <dgm:pt modelId="{F9D9940F-B928-48EB-9771-3A8F1E53AB6D}" type="sibTrans" cxnId="{90E8B036-49CB-44A2-8BC6-476CBCD1C07B}">
      <dgm:prSet/>
      <dgm:spPr/>
      <dgm:t>
        <a:bodyPr/>
        <a:lstStyle/>
        <a:p>
          <a:endParaRPr lang="nl-BE"/>
        </a:p>
      </dgm:t>
    </dgm:pt>
    <dgm:pt modelId="{DF4B5904-F552-43BF-9D20-F541526DEE2D}">
      <dgm:prSet/>
      <dgm:spPr/>
      <dgm:t>
        <a:bodyPr/>
        <a:lstStyle/>
        <a:p>
          <a:pPr rtl="0"/>
          <a:r>
            <a:rPr lang="nl-BE" dirty="0" smtClean="0"/>
            <a:t>6</a:t>
          </a:r>
          <a:endParaRPr lang="nl-BE" dirty="0"/>
        </a:p>
      </dgm:t>
    </dgm:pt>
    <dgm:pt modelId="{264010FB-1634-44EA-9DB1-23893FF600F9}" type="parTrans" cxnId="{A43B7645-F2F6-4D5E-B73C-EBCB8D23F700}">
      <dgm:prSet/>
      <dgm:spPr/>
      <dgm:t>
        <a:bodyPr/>
        <a:lstStyle/>
        <a:p>
          <a:endParaRPr lang="nl-BE"/>
        </a:p>
      </dgm:t>
    </dgm:pt>
    <dgm:pt modelId="{BCF085FF-1363-457A-A370-7FF646600025}" type="sibTrans" cxnId="{A43B7645-F2F6-4D5E-B73C-EBCB8D23F700}">
      <dgm:prSet/>
      <dgm:spPr/>
      <dgm:t>
        <a:bodyPr/>
        <a:lstStyle/>
        <a:p>
          <a:endParaRPr lang="nl-BE"/>
        </a:p>
      </dgm:t>
    </dgm:pt>
    <dgm:pt modelId="{881A769C-932E-4EB3-BD02-7F0A25799F9E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Strategie &amp; Waarden </a:t>
          </a:r>
          <a:r>
            <a:rPr lang="nl-BE" dirty="0" err="1" smtClean="0">
              <a:solidFill>
                <a:schemeClr val="tx1"/>
              </a:solidFill>
            </a:rPr>
            <a:t>Viessmann</a:t>
          </a:r>
          <a:endParaRPr lang="nl-BE" dirty="0">
            <a:solidFill>
              <a:schemeClr val="tx1"/>
            </a:solidFill>
          </a:endParaRPr>
        </a:p>
      </dgm:t>
    </dgm:pt>
    <dgm:pt modelId="{CF567D1D-6C2C-483F-9994-F7AFD78B7948}" type="parTrans" cxnId="{50E07FAC-6BC6-4D0B-9837-59B6A772D625}">
      <dgm:prSet/>
      <dgm:spPr/>
      <dgm:t>
        <a:bodyPr/>
        <a:lstStyle/>
        <a:p>
          <a:endParaRPr lang="nl-NL"/>
        </a:p>
      </dgm:t>
    </dgm:pt>
    <dgm:pt modelId="{F432EBD1-45BC-44F4-BA81-6E7F08D8DC3F}" type="sibTrans" cxnId="{50E07FAC-6BC6-4D0B-9837-59B6A772D625}">
      <dgm:prSet/>
      <dgm:spPr/>
      <dgm:t>
        <a:bodyPr/>
        <a:lstStyle/>
        <a:p>
          <a:endParaRPr lang="nl-NL"/>
        </a:p>
      </dgm:t>
    </dgm:pt>
    <dgm:pt modelId="{30D6B071-D1E9-4675-96A6-7D69BB896D9D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De organisatiecultuur als hefboom</a:t>
          </a:r>
          <a:endParaRPr lang="nl-BE" dirty="0">
            <a:solidFill>
              <a:schemeClr val="tx1"/>
            </a:solidFill>
          </a:endParaRPr>
        </a:p>
      </dgm:t>
    </dgm:pt>
    <dgm:pt modelId="{882389EB-C09E-43FC-9F3A-265EC98C92EC}" type="parTrans" cxnId="{F74DCF29-89E6-4FDB-8CFB-CDE95051D668}">
      <dgm:prSet/>
      <dgm:spPr/>
      <dgm:t>
        <a:bodyPr/>
        <a:lstStyle/>
        <a:p>
          <a:endParaRPr lang="nl-NL"/>
        </a:p>
      </dgm:t>
    </dgm:pt>
    <dgm:pt modelId="{99B60D55-284C-4B9B-8B1A-706A690FAC36}" type="sibTrans" cxnId="{F74DCF29-89E6-4FDB-8CFB-CDE95051D668}">
      <dgm:prSet/>
      <dgm:spPr/>
      <dgm:t>
        <a:bodyPr/>
        <a:lstStyle/>
        <a:p>
          <a:endParaRPr lang="nl-NL"/>
        </a:p>
      </dgm:t>
    </dgm:pt>
    <dgm:pt modelId="{EA9E4CFD-4312-4311-A77F-0D490549731F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Wat betekenen de </a:t>
          </a:r>
          <a:r>
            <a:rPr lang="nl-BE" dirty="0" err="1" smtClean="0">
              <a:solidFill>
                <a:schemeClr val="tx1"/>
              </a:solidFill>
            </a:rPr>
            <a:t>Viessmann</a:t>
          </a:r>
          <a:r>
            <a:rPr lang="nl-BE" dirty="0" smtClean="0">
              <a:solidFill>
                <a:schemeClr val="tx1"/>
              </a:solidFill>
            </a:rPr>
            <a:t> waarden voor ons team?</a:t>
          </a:r>
          <a:endParaRPr lang="nl-BE" dirty="0">
            <a:solidFill>
              <a:schemeClr val="tx1"/>
            </a:solidFill>
          </a:endParaRPr>
        </a:p>
      </dgm:t>
    </dgm:pt>
    <dgm:pt modelId="{B71E50C2-17B6-4653-915F-727112346F11}" type="parTrans" cxnId="{732F8CD2-FD3F-4329-9A62-9C1E0ED7EFC2}">
      <dgm:prSet/>
      <dgm:spPr/>
      <dgm:t>
        <a:bodyPr/>
        <a:lstStyle/>
        <a:p>
          <a:endParaRPr lang="nl-NL"/>
        </a:p>
      </dgm:t>
    </dgm:pt>
    <dgm:pt modelId="{56139330-E978-4074-8805-EA85C4FA7CE1}" type="sibTrans" cxnId="{732F8CD2-FD3F-4329-9A62-9C1E0ED7EFC2}">
      <dgm:prSet/>
      <dgm:spPr/>
      <dgm:t>
        <a:bodyPr/>
        <a:lstStyle/>
        <a:p>
          <a:endParaRPr lang="nl-NL"/>
        </a:p>
      </dgm:t>
    </dgm:pt>
    <dgm:pt modelId="{7781E4D6-DC8F-46F9-89B4-F6514F223DAA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Wat betekent het “van-naar” schema voor ons team?</a:t>
          </a:r>
          <a:endParaRPr lang="nl-BE" dirty="0">
            <a:solidFill>
              <a:schemeClr val="tx1"/>
            </a:solidFill>
          </a:endParaRPr>
        </a:p>
      </dgm:t>
    </dgm:pt>
    <dgm:pt modelId="{C4D83E42-B1D9-40C0-A412-300E6F034909}" type="parTrans" cxnId="{8585FBB7-4D14-4F24-B038-6AFB41CB9A0A}">
      <dgm:prSet/>
      <dgm:spPr/>
      <dgm:t>
        <a:bodyPr/>
        <a:lstStyle/>
        <a:p>
          <a:endParaRPr lang="nl-NL"/>
        </a:p>
      </dgm:t>
    </dgm:pt>
    <dgm:pt modelId="{1FFAF075-7B38-40B1-BC4F-47053F26C65C}" type="sibTrans" cxnId="{8585FBB7-4D14-4F24-B038-6AFB41CB9A0A}">
      <dgm:prSet/>
      <dgm:spPr/>
      <dgm:t>
        <a:bodyPr/>
        <a:lstStyle/>
        <a:p>
          <a:endParaRPr lang="nl-NL"/>
        </a:p>
      </dgm:t>
    </dgm:pt>
    <dgm:pt modelId="{3526AAB4-B1AC-4470-82B5-1AC1996A73EF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Resultaten! onderzoek voor onze team: sterke punten en aandachtspunten.</a:t>
          </a:r>
          <a:endParaRPr lang="nl-BE" dirty="0">
            <a:solidFill>
              <a:schemeClr val="tx1"/>
            </a:solidFill>
          </a:endParaRPr>
        </a:p>
      </dgm:t>
    </dgm:pt>
    <dgm:pt modelId="{FBE0EB67-F24A-4FA4-8FB1-3A55FE3B01F6}" type="parTrans" cxnId="{16C6DC54-1A57-49FC-81A6-8A9C07647EDC}">
      <dgm:prSet/>
      <dgm:spPr/>
      <dgm:t>
        <a:bodyPr/>
        <a:lstStyle/>
        <a:p>
          <a:endParaRPr lang="nl-NL"/>
        </a:p>
      </dgm:t>
    </dgm:pt>
    <dgm:pt modelId="{4CE5F39E-D8F8-41CA-8757-3CE66FEF3692}" type="sibTrans" cxnId="{16C6DC54-1A57-49FC-81A6-8A9C07647EDC}">
      <dgm:prSet/>
      <dgm:spPr/>
      <dgm:t>
        <a:bodyPr/>
        <a:lstStyle/>
        <a:p>
          <a:endParaRPr lang="nl-NL"/>
        </a:p>
      </dgm:t>
    </dgm:pt>
    <dgm:pt modelId="{5BC5504D-CD90-4D76-91D1-7AB7EC914DC4}">
      <dgm:prSet/>
      <dgm:spPr/>
      <dgm:t>
        <a:bodyPr/>
        <a:lstStyle/>
        <a:p>
          <a:pPr rtl="0"/>
          <a:r>
            <a:rPr lang="nl-BE" dirty="0" smtClean="0">
              <a:solidFill>
                <a:schemeClr val="tx1"/>
              </a:solidFill>
            </a:rPr>
            <a:t>Actiepunten.</a:t>
          </a:r>
          <a:endParaRPr lang="nl-BE" dirty="0">
            <a:solidFill>
              <a:schemeClr val="tx1"/>
            </a:solidFill>
          </a:endParaRPr>
        </a:p>
      </dgm:t>
    </dgm:pt>
    <dgm:pt modelId="{408AF505-DA4D-4F9C-A6F9-B96A383A5F68}" type="parTrans" cxnId="{FB3C6F27-F185-4002-BA2F-210717842D5A}">
      <dgm:prSet/>
      <dgm:spPr/>
      <dgm:t>
        <a:bodyPr/>
        <a:lstStyle/>
        <a:p>
          <a:endParaRPr lang="nl-NL"/>
        </a:p>
      </dgm:t>
    </dgm:pt>
    <dgm:pt modelId="{9CB044F2-713D-44BC-A3D1-09979E914493}" type="sibTrans" cxnId="{FB3C6F27-F185-4002-BA2F-210717842D5A}">
      <dgm:prSet/>
      <dgm:spPr/>
      <dgm:t>
        <a:bodyPr/>
        <a:lstStyle/>
        <a:p>
          <a:endParaRPr lang="nl-NL"/>
        </a:p>
      </dgm:t>
    </dgm:pt>
    <dgm:pt modelId="{A06E13BC-EFCC-4032-B7FD-C1885F18DBDC}" type="pres">
      <dgm:prSet presAssocID="{D3E357F2-1E96-4AF7-9511-85FC6BE5BF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28B26809-DDCA-4A94-A6FD-768DB84BBCF3}" type="pres">
      <dgm:prSet presAssocID="{8CC5D3DD-C97B-465A-8DBE-C96A74562771}" presName="composite" presStyleCnt="0"/>
      <dgm:spPr/>
    </dgm:pt>
    <dgm:pt modelId="{838FE3A5-AFA4-4730-96E1-AA20A08CA24F}" type="pres">
      <dgm:prSet presAssocID="{8CC5D3DD-C97B-465A-8DBE-C96A74562771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D43B39E-2AC5-4A74-B79F-224E17C6C4F2}" type="pres">
      <dgm:prSet presAssocID="{8CC5D3DD-C97B-465A-8DBE-C96A74562771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121A840-0658-4EF1-A41C-634E8A62A7EA}" type="pres">
      <dgm:prSet presAssocID="{F0F4BDD6-44A3-45C7-AFBD-2370087064FD}" presName="sp" presStyleCnt="0"/>
      <dgm:spPr/>
    </dgm:pt>
    <dgm:pt modelId="{F5D5775A-7A2B-4AE3-A412-ECA028760C46}" type="pres">
      <dgm:prSet presAssocID="{B5513EF3-C242-4ADA-874C-DDB6406AA27D}" presName="composite" presStyleCnt="0"/>
      <dgm:spPr/>
    </dgm:pt>
    <dgm:pt modelId="{A749072C-471B-454C-A386-BF642EC04F15}" type="pres">
      <dgm:prSet presAssocID="{B5513EF3-C242-4ADA-874C-DDB6406AA27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3D6234B-E8D9-4C1B-BE82-812CDAF328AF}" type="pres">
      <dgm:prSet presAssocID="{B5513EF3-C242-4ADA-874C-DDB6406AA27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8908A13-21BD-4DD5-AA67-C8E9443A5AE6}" type="pres">
      <dgm:prSet presAssocID="{2BA54108-B6AF-4DAB-83E5-F5BC3423423C}" presName="sp" presStyleCnt="0"/>
      <dgm:spPr/>
    </dgm:pt>
    <dgm:pt modelId="{6F9DD209-FC5F-4843-9EFF-ACBD82551565}" type="pres">
      <dgm:prSet presAssocID="{CAD35BCF-6098-4C83-BEC9-2329BD2261DD}" presName="composite" presStyleCnt="0"/>
      <dgm:spPr/>
    </dgm:pt>
    <dgm:pt modelId="{6B9E237E-4B5A-4FAE-8E8D-BD6F30FDA338}" type="pres">
      <dgm:prSet presAssocID="{CAD35BCF-6098-4C83-BEC9-2329BD2261DD}" presName="parentText" presStyleLbl="alignNode1" presStyleIdx="2" presStyleCnt="6" custLinFactNeighborX="-9120" custLinFactNeighborY="931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BBD28DC-B325-4C4A-A683-EA483680C410}" type="pres">
      <dgm:prSet presAssocID="{CAD35BCF-6098-4C83-BEC9-2329BD2261D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84B1CA0-8EDE-4CF0-9563-985F1BB482F9}" type="pres">
      <dgm:prSet presAssocID="{958E9960-22D5-4EF9-B7CE-788626DA3B33}" presName="sp" presStyleCnt="0"/>
      <dgm:spPr/>
    </dgm:pt>
    <dgm:pt modelId="{52B179D6-9CA1-4216-85FE-8399C1A5F475}" type="pres">
      <dgm:prSet presAssocID="{286373E1-A82E-4876-A5C7-D798E7871BF5}" presName="composite" presStyleCnt="0"/>
      <dgm:spPr/>
    </dgm:pt>
    <dgm:pt modelId="{A9036826-2489-46FD-8A03-85779A98600D}" type="pres">
      <dgm:prSet presAssocID="{286373E1-A82E-4876-A5C7-D798E7871BF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31A799E-09B6-427F-BF2C-148708415D0C}" type="pres">
      <dgm:prSet presAssocID="{286373E1-A82E-4876-A5C7-D798E7871BF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AD62867-A74D-4E7E-9E8D-6785D2FC679F}" type="pres">
      <dgm:prSet presAssocID="{C6336992-1BFC-4B7E-8C96-38E976EE16F7}" presName="sp" presStyleCnt="0"/>
      <dgm:spPr/>
    </dgm:pt>
    <dgm:pt modelId="{4B01C266-9CD7-49BF-8757-A332110E9E1D}" type="pres">
      <dgm:prSet presAssocID="{E6A37793-6A58-4478-B339-92FDC31F612B}" presName="composite" presStyleCnt="0"/>
      <dgm:spPr/>
    </dgm:pt>
    <dgm:pt modelId="{E50CDD5C-06FE-4EE9-8133-3F3508CE16C8}" type="pres">
      <dgm:prSet presAssocID="{E6A37793-6A58-4478-B339-92FDC31F612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E51CB6C-5BE2-4D5D-9AF7-D46300938914}" type="pres">
      <dgm:prSet presAssocID="{E6A37793-6A58-4478-B339-92FDC31F612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FABC8E6-EF37-46B6-8D37-7B78A35A72B0}" type="pres">
      <dgm:prSet presAssocID="{F9D9940F-B928-48EB-9771-3A8F1E53AB6D}" presName="sp" presStyleCnt="0"/>
      <dgm:spPr/>
    </dgm:pt>
    <dgm:pt modelId="{00B3264C-4A3A-43E9-BA7F-49EA1F49087B}" type="pres">
      <dgm:prSet presAssocID="{DF4B5904-F552-43BF-9D20-F541526DEE2D}" presName="composite" presStyleCnt="0"/>
      <dgm:spPr/>
    </dgm:pt>
    <dgm:pt modelId="{7C4B7D3D-3D1C-443E-9C00-403D334E0329}" type="pres">
      <dgm:prSet presAssocID="{DF4B5904-F552-43BF-9D20-F541526DEE2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232D3E5-B407-4723-9ACF-478708F66103}" type="pres">
      <dgm:prSet presAssocID="{DF4B5904-F552-43BF-9D20-F541526DEE2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3A497152-52CF-445A-B511-3F2BE477EFC8}" srcId="{D3E357F2-1E96-4AF7-9511-85FC6BE5BF19}" destId="{286373E1-A82E-4876-A5C7-D798E7871BF5}" srcOrd="3" destOrd="0" parTransId="{22E37286-32EA-4D73-B0CB-34FAFC92B38E}" sibTransId="{C6336992-1BFC-4B7E-8C96-38E976EE16F7}"/>
    <dgm:cxn modelId="{E96D269A-629C-4A9A-A2CA-F82B31FD6111}" type="presOf" srcId="{DF4B5904-F552-43BF-9D20-F541526DEE2D}" destId="{7C4B7D3D-3D1C-443E-9C00-403D334E0329}" srcOrd="0" destOrd="0" presId="urn:microsoft.com/office/officeart/2005/8/layout/chevron2"/>
    <dgm:cxn modelId="{50E07FAC-6BC6-4D0B-9837-59B6A772D625}" srcId="{8CC5D3DD-C97B-465A-8DBE-C96A74562771}" destId="{881A769C-932E-4EB3-BD02-7F0A25799F9E}" srcOrd="0" destOrd="0" parTransId="{CF567D1D-6C2C-483F-9994-F7AFD78B7948}" sibTransId="{F432EBD1-45BC-44F4-BA81-6E7F08D8DC3F}"/>
    <dgm:cxn modelId="{21614516-4C6E-4C97-9729-039B07DD8E6E}" type="presOf" srcId="{B5513EF3-C242-4ADA-874C-DDB6406AA27D}" destId="{A749072C-471B-454C-A386-BF642EC04F15}" srcOrd="0" destOrd="0" presId="urn:microsoft.com/office/officeart/2005/8/layout/chevron2"/>
    <dgm:cxn modelId="{91B1AD28-A5F0-4E48-A110-DAA231F670D0}" type="presOf" srcId="{881A769C-932E-4EB3-BD02-7F0A25799F9E}" destId="{FD43B39E-2AC5-4A74-B79F-224E17C6C4F2}" srcOrd="0" destOrd="0" presId="urn:microsoft.com/office/officeart/2005/8/layout/chevron2"/>
    <dgm:cxn modelId="{A26BA451-188C-4209-8CCF-F0C5DEC9E3E2}" type="presOf" srcId="{3526AAB4-B1AC-4470-82B5-1AC1996A73EF}" destId="{CE51CB6C-5BE2-4D5D-9AF7-D46300938914}" srcOrd="0" destOrd="0" presId="urn:microsoft.com/office/officeart/2005/8/layout/chevron2"/>
    <dgm:cxn modelId="{FB3C6F27-F185-4002-BA2F-210717842D5A}" srcId="{DF4B5904-F552-43BF-9D20-F541526DEE2D}" destId="{5BC5504D-CD90-4D76-91D1-7AB7EC914DC4}" srcOrd="0" destOrd="0" parTransId="{408AF505-DA4D-4F9C-A6F9-B96A383A5F68}" sibTransId="{9CB044F2-713D-44BC-A3D1-09979E914493}"/>
    <dgm:cxn modelId="{2FA01BCC-0D48-417B-8468-7B8AA81F52F3}" type="presOf" srcId="{5BC5504D-CD90-4D76-91D1-7AB7EC914DC4}" destId="{8232D3E5-B407-4723-9ACF-478708F66103}" srcOrd="0" destOrd="0" presId="urn:microsoft.com/office/officeart/2005/8/layout/chevron2"/>
    <dgm:cxn modelId="{68F622F5-5BFC-47EC-A048-18138D847401}" srcId="{D3E357F2-1E96-4AF7-9511-85FC6BE5BF19}" destId="{B5513EF3-C242-4ADA-874C-DDB6406AA27D}" srcOrd="1" destOrd="0" parTransId="{E12AB531-4DA9-40FD-8930-283FDF0E1EE1}" sibTransId="{2BA54108-B6AF-4DAB-83E5-F5BC3423423C}"/>
    <dgm:cxn modelId="{6D0D9EDD-8E30-4AED-9F2A-D38E110FDC99}" srcId="{D3E357F2-1E96-4AF7-9511-85FC6BE5BF19}" destId="{CAD35BCF-6098-4C83-BEC9-2329BD2261DD}" srcOrd="2" destOrd="0" parTransId="{D7344E8C-0F95-4115-ADB2-C193EA6D9EBE}" sibTransId="{958E9960-22D5-4EF9-B7CE-788626DA3B33}"/>
    <dgm:cxn modelId="{78311339-EF72-460B-BDE5-932AFD4E7EA3}" type="presOf" srcId="{D3E357F2-1E96-4AF7-9511-85FC6BE5BF19}" destId="{A06E13BC-EFCC-4032-B7FD-C1885F18DBDC}" srcOrd="0" destOrd="0" presId="urn:microsoft.com/office/officeart/2005/8/layout/chevron2"/>
    <dgm:cxn modelId="{3D832077-8125-4808-848B-E4D6FD9B79C4}" type="presOf" srcId="{CAD35BCF-6098-4C83-BEC9-2329BD2261DD}" destId="{6B9E237E-4B5A-4FAE-8E8D-BD6F30FDA338}" srcOrd="0" destOrd="0" presId="urn:microsoft.com/office/officeart/2005/8/layout/chevron2"/>
    <dgm:cxn modelId="{B0436F77-7BC0-44B3-8305-BDB397F1DFC8}" srcId="{D3E357F2-1E96-4AF7-9511-85FC6BE5BF19}" destId="{8CC5D3DD-C97B-465A-8DBE-C96A74562771}" srcOrd="0" destOrd="0" parTransId="{59D4A577-6732-46C2-AFFB-C98367011810}" sibTransId="{F0F4BDD6-44A3-45C7-AFBD-2370087064FD}"/>
    <dgm:cxn modelId="{B44E2DD0-807F-41BA-909F-C94E38C8FE55}" type="presOf" srcId="{EA9E4CFD-4312-4311-A77F-0D490549731F}" destId="{4BBD28DC-B325-4C4A-A683-EA483680C410}" srcOrd="0" destOrd="0" presId="urn:microsoft.com/office/officeart/2005/8/layout/chevron2"/>
    <dgm:cxn modelId="{732F8CD2-FD3F-4329-9A62-9C1E0ED7EFC2}" srcId="{CAD35BCF-6098-4C83-BEC9-2329BD2261DD}" destId="{EA9E4CFD-4312-4311-A77F-0D490549731F}" srcOrd="0" destOrd="0" parTransId="{B71E50C2-17B6-4653-915F-727112346F11}" sibTransId="{56139330-E978-4074-8805-EA85C4FA7CE1}"/>
    <dgm:cxn modelId="{9F43C223-273C-4A91-B1FF-81DDE28E1BCB}" type="presOf" srcId="{286373E1-A82E-4876-A5C7-D798E7871BF5}" destId="{A9036826-2489-46FD-8A03-85779A98600D}" srcOrd="0" destOrd="0" presId="urn:microsoft.com/office/officeart/2005/8/layout/chevron2"/>
    <dgm:cxn modelId="{16C6DC54-1A57-49FC-81A6-8A9C07647EDC}" srcId="{E6A37793-6A58-4478-B339-92FDC31F612B}" destId="{3526AAB4-B1AC-4470-82B5-1AC1996A73EF}" srcOrd="0" destOrd="0" parTransId="{FBE0EB67-F24A-4FA4-8FB1-3A55FE3B01F6}" sibTransId="{4CE5F39E-D8F8-41CA-8757-3CE66FEF3692}"/>
    <dgm:cxn modelId="{BA23296D-CC02-4CBC-8222-1D4C29FF2F21}" type="presOf" srcId="{E6A37793-6A58-4478-B339-92FDC31F612B}" destId="{E50CDD5C-06FE-4EE9-8133-3F3508CE16C8}" srcOrd="0" destOrd="0" presId="urn:microsoft.com/office/officeart/2005/8/layout/chevron2"/>
    <dgm:cxn modelId="{90E8B036-49CB-44A2-8BC6-476CBCD1C07B}" srcId="{D3E357F2-1E96-4AF7-9511-85FC6BE5BF19}" destId="{E6A37793-6A58-4478-B339-92FDC31F612B}" srcOrd="4" destOrd="0" parTransId="{57F374BF-AD4F-473A-B405-1D984970D735}" sibTransId="{F9D9940F-B928-48EB-9771-3A8F1E53AB6D}"/>
    <dgm:cxn modelId="{CAE8709C-133F-4F16-A675-8188F062A775}" type="presOf" srcId="{30D6B071-D1E9-4675-96A6-7D69BB896D9D}" destId="{D3D6234B-E8D9-4C1B-BE82-812CDAF328AF}" srcOrd="0" destOrd="0" presId="urn:microsoft.com/office/officeart/2005/8/layout/chevron2"/>
    <dgm:cxn modelId="{8585FBB7-4D14-4F24-B038-6AFB41CB9A0A}" srcId="{286373E1-A82E-4876-A5C7-D798E7871BF5}" destId="{7781E4D6-DC8F-46F9-89B4-F6514F223DAA}" srcOrd="0" destOrd="0" parTransId="{C4D83E42-B1D9-40C0-A412-300E6F034909}" sibTransId="{1FFAF075-7B38-40B1-BC4F-47053F26C65C}"/>
    <dgm:cxn modelId="{18E9E2FC-CBF4-4564-9D39-E308EFAA08B4}" type="presOf" srcId="{7781E4D6-DC8F-46F9-89B4-F6514F223DAA}" destId="{231A799E-09B6-427F-BF2C-148708415D0C}" srcOrd="0" destOrd="0" presId="urn:microsoft.com/office/officeart/2005/8/layout/chevron2"/>
    <dgm:cxn modelId="{A43B7645-F2F6-4D5E-B73C-EBCB8D23F700}" srcId="{D3E357F2-1E96-4AF7-9511-85FC6BE5BF19}" destId="{DF4B5904-F552-43BF-9D20-F541526DEE2D}" srcOrd="5" destOrd="0" parTransId="{264010FB-1634-44EA-9DB1-23893FF600F9}" sibTransId="{BCF085FF-1363-457A-A370-7FF646600025}"/>
    <dgm:cxn modelId="{F74DCF29-89E6-4FDB-8CFB-CDE95051D668}" srcId="{B5513EF3-C242-4ADA-874C-DDB6406AA27D}" destId="{30D6B071-D1E9-4675-96A6-7D69BB896D9D}" srcOrd="0" destOrd="0" parTransId="{882389EB-C09E-43FC-9F3A-265EC98C92EC}" sibTransId="{99B60D55-284C-4B9B-8B1A-706A690FAC36}"/>
    <dgm:cxn modelId="{8176D9E3-AB45-4136-BECF-60DCA6898277}" type="presOf" srcId="{8CC5D3DD-C97B-465A-8DBE-C96A74562771}" destId="{838FE3A5-AFA4-4730-96E1-AA20A08CA24F}" srcOrd="0" destOrd="0" presId="urn:microsoft.com/office/officeart/2005/8/layout/chevron2"/>
    <dgm:cxn modelId="{5133910F-6363-449D-B3AC-BBB8A99D5226}" type="presParOf" srcId="{A06E13BC-EFCC-4032-B7FD-C1885F18DBDC}" destId="{28B26809-DDCA-4A94-A6FD-768DB84BBCF3}" srcOrd="0" destOrd="0" presId="urn:microsoft.com/office/officeart/2005/8/layout/chevron2"/>
    <dgm:cxn modelId="{5FEB3468-5755-4856-9B9E-4294D50AA9E4}" type="presParOf" srcId="{28B26809-DDCA-4A94-A6FD-768DB84BBCF3}" destId="{838FE3A5-AFA4-4730-96E1-AA20A08CA24F}" srcOrd="0" destOrd="0" presId="urn:microsoft.com/office/officeart/2005/8/layout/chevron2"/>
    <dgm:cxn modelId="{5CA59082-A19B-4380-9663-5F74E06E8455}" type="presParOf" srcId="{28B26809-DDCA-4A94-A6FD-768DB84BBCF3}" destId="{FD43B39E-2AC5-4A74-B79F-224E17C6C4F2}" srcOrd="1" destOrd="0" presId="urn:microsoft.com/office/officeart/2005/8/layout/chevron2"/>
    <dgm:cxn modelId="{7019809C-7484-4ECF-AA9F-1A4959A37BA1}" type="presParOf" srcId="{A06E13BC-EFCC-4032-B7FD-C1885F18DBDC}" destId="{6121A840-0658-4EF1-A41C-634E8A62A7EA}" srcOrd="1" destOrd="0" presId="urn:microsoft.com/office/officeart/2005/8/layout/chevron2"/>
    <dgm:cxn modelId="{BE7E6EB6-BE7C-4E61-9DFB-0E1474BCF8E0}" type="presParOf" srcId="{A06E13BC-EFCC-4032-B7FD-C1885F18DBDC}" destId="{F5D5775A-7A2B-4AE3-A412-ECA028760C46}" srcOrd="2" destOrd="0" presId="urn:microsoft.com/office/officeart/2005/8/layout/chevron2"/>
    <dgm:cxn modelId="{7B167F6A-B2C2-468F-88E0-2B29308A719B}" type="presParOf" srcId="{F5D5775A-7A2B-4AE3-A412-ECA028760C46}" destId="{A749072C-471B-454C-A386-BF642EC04F15}" srcOrd="0" destOrd="0" presId="urn:microsoft.com/office/officeart/2005/8/layout/chevron2"/>
    <dgm:cxn modelId="{F995DF7E-57CF-4B5B-ACA9-5687FEC38D69}" type="presParOf" srcId="{F5D5775A-7A2B-4AE3-A412-ECA028760C46}" destId="{D3D6234B-E8D9-4C1B-BE82-812CDAF328AF}" srcOrd="1" destOrd="0" presId="urn:microsoft.com/office/officeart/2005/8/layout/chevron2"/>
    <dgm:cxn modelId="{0985EEF6-3B4F-4494-9E9E-29204B994DD7}" type="presParOf" srcId="{A06E13BC-EFCC-4032-B7FD-C1885F18DBDC}" destId="{A8908A13-21BD-4DD5-AA67-C8E9443A5AE6}" srcOrd="3" destOrd="0" presId="urn:microsoft.com/office/officeart/2005/8/layout/chevron2"/>
    <dgm:cxn modelId="{91A7C472-4924-4DF6-AE93-06F24AD85832}" type="presParOf" srcId="{A06E13BC-EFCC-4032-B7FD-C1885F18DBDC}" destId="{6F9DD209-FC5F-4843-9EFF-ACBD82551565}" srcOrd="4" destOrd="0" presId="urn:microsoft.com/office/officeart/2005/8/layout/chevron2"/>
    <dgm:cxn modelId="{31D54A83-4063-4131-AB0E-5B1AF962F9C9}" type="presParOf" srcId="{6F9DD209-FC5F-4843-9EFF-ACBD82551565}" destId="{6B9E237E-4B5A-4FAE-8E8D-BD6F30FDA338}" srcOrd="0" destOrd="0" presId="urn:microsoft.com/office/officeart/2005/8/layout/chevron2"/>
    <dgm:cxn modelId="{FD1D6D97-9369-494F-AEFF-BB8792E25A11}" type="presParOf" srcId="{6F9DD209-FC5F-4843-9EFF-ACBD82551565}" destId="{4BBD28DC-B325-4C4A-A683-EA483680C410}" srcOrd="1" destOrd="0" presId="urn:microsoft.com/office/officeart/2005/8/layout/chevron2"/>
    <dgm:cxn modelId="{00CEFE13-CB6A-4F66-83E3-D3C8ECA1F4BA}" type="presParOf" srcId="{A06E13BC-EFCC-4032-B7FD-C1885F18DBDC}" destId="{284B1CA0-8EDE-4CF0-9563-985F1BB482F9}" srcOrd="5" destOrd="0" presId="urn:microsoft.com/office/officeart/2005/8/layout/chevron2"/>
    <dgm:cxn modelId="{C074C959-D833-4EB3-97B7-C8FD347FA82E}" type="presParOf" srcId="{A06E13BC-EFCC-4032-B7FD-C1885F18DBDC}" destId="{52B179D6-9CA1-4216-85FE-8399C1A5F475}" srcOrd="6" destOrd="0" presId="urn:microsoft.com/office/officeart/2005/8/layout/chevron2"/>
    <dgm:cxn modelId="{83FFB285-3F32-48A3-A20E-B3AFBCE46112}" type="presParOf" srcId="{52B179D6-9CA1-4216-85FE-8399C1A5F475}" destId="{A9036826-2489-46FD-8A03-85779A98600D}" srcOrd="0" destOrd="0" presId="urn:microsoft.com/office/officeart/2005/8/layout/chevron2"/>
    <dgm:cxn modelId="{EB56625C-19A6-49D0-A8ED-97F2F2A94EF7}" type="presParOf" srcId="{52B179D6-9CA1-4216-85FE-8399C1A5F475}" destId="{231A799E-09B6-427F-BF2C-148708415D0C}" srcOrd="1" destOrd="0" presId="urn:microsoft.com/office/officeart/2005/8/layout/chevron2"/>
    <dgm:cxn modelId="{FC5FB733-2BEF-4BB6-A6A7-B7F42434D887}" type="presParOf" srcId="{A06E13BC-EFCC-4032-B7FD-C1885F18DBDC}" destId="{DAD62867-A74D-4E7E-9E8D-6785D2FC679F}" srcOrd="7" destOrd="0" presId="urn:microsoft.com/office/officeart/2005/8/layout/chevron2"/>
    <dgm:cxn modelId="{AB9C446E-9F42-4318-9603-DEAB86D13214}" type="presParOf" srcId="{A06E13BC-EFCC-4032-B7FD-C1885F18DBDC}" destId="{4B01C266-9CD7-49BF-8757-A332110E9E1D}" srcOrd="8" destOrd="0" presId="urn:microsoft.com/office/officeart/2005/8/layout/chevron2"/>
    <dgm:cxn modelId="{B4DD738F-3E82-4F74-9302-41E809E38DC5}" type="presParOf" srcId="{4B01C266-9CD7-49BF-8757-A332110E9E1D}" destId="{E50CDD5C-06FE-4EE9-8133-3F3508CE16C8}" srcOrd="0" destOrd="0" presId="urn:microsoft.com/office/officeart/2005/8/layout/chevron2"/>
    <dgm:cxn modelId="{93A25C35-6CA5-4ECA-9341-61D2F58E2D09}" type="presParOf" srcId="{4B01C266-9CD7-49BF-8757-A332110E9E1D}" destId="{CE51CB6C-5BE2-4D5D-9AF7-D46300938914}" srcOrd="1" destOrd="0" presId="urn:microsoft.com/office/officeart/2005/8/layout/chevron2"/>
    <dgm:cxn modelId="{60508595-215C-47F7-9947-C242C9887DB1}" type="presParOf" srcId="{A06E13BC-EFCC-4032-B7FD-C1885F18DBDC}" destId="{EFABC8E6-EF37-46B6-8D37-7B78A35A72B0}" srcOrd="9" destOrd="0" presId="urn:microsoft.com/office/officeart/2005/8/layout/chevron2"/>
    <dgm:cxn modelId="{39C05BD9-AA97-4716-BAAA-3FAD3964356A}" type="presParOf" srcId="{A06E13BC-EFCC-4032-B7FD-C1885F18DBDC}" destId="{00B3264C-4A3A-43E9-BA7F-49EA1F49087B}" srcOrd="10" destOrd="0" presId="urn:microsoft.com/office/officeart/2005/8/layout/chevron2"/>
    <dgm:cxn modelId="{029A8D5C-D2A8-4C3C-9957-C015263AB4F9}" type="presParOf" srcId="{00B3264C-4A3A-43E9-BA7F-49EA1F49087B}" destId="{7C4B7D3D-3D1C-443E-9C00-403D334E0329}" srcOrd="0" destOrd="0" presId="urn:microsoft.com/office/officeart/2005/8/layout/chevron2"/>
    <dgm:cxn modelId="{39687907-C5E0-4EFD-AF87-B75D06CCA0C9}" type="presParOf" srcId="{00B3264C-4A3A-43E9-BA7F-49EA1F49087B}" destId="{8232D3E5-B407-4723-9ACF-478708F661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FE3A5-AFA4-4730-96E1-AA20A08CA24F}">
      <dsp:nvSpPr>
        <dsp:cNvPr id="0" name=""/>
        <dsp:cNvSpPr/>
      </dsp:nvSpPr>
      <dsp:spPr>
        <a:xfrm rot="5400000">
          <a:off x="-151242" y="151962"/>
          <a:ext cx="1008281" cy="705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1</a:t>
          </a:r>
          <a:endParaRPr lang="nl-BE" sz="1900" kern="1200" dirty="0"/>
        </a:p>
      </dsp:txBody>
      <dsp:txXfrm rot="-5400000">
        <a:off x="1" y="353617"/>
        <a:ext cx="705796" cy="302485"/>
      </dsp:txXfrm>
    </dsp:sp>
    <dsp:sp modelId="{FD43B39E-2AC5-4A74-B79F-224E17C6C4F2}">
      <dsp:nvSpPr>
        <dsp:cNvPr id="0" name=""/>
        <dsp:cNvSpPr/>
      </dsp:nvSpPr>
      <dsp:spPr>
        <a:xfrm rot="5400000">
          <a:off x="4351929" y="-3645412"/>
          <a:ext cx="655382" cy="7947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tx1"/>
              </a:solidFill>
            </a:rPr>
            <a:t>Strategie &amp; Waarden </a:t>
          </a:r>
          <a:r>
            <a:rPr lang="nl-BE" sz="2000" kern="1200" dirty="0" err="1" smtClean="0">
              <a:solidFill>
                <a:schemeClr val="tx1"/>
              </a:solidFill>
            </a:rPr>
            <a:t>Viessmann</a:t>
          </a:r>
          <a:endParaRPr lang="nl-BE" sz="2000" kern="1200" dirty="0">
            <a:solidFill>
              <a:schemeClr val="tx1"/>
            </a:solidFill>
          </a:endParaRPr>
        </a:p>
      </dsp:txBody>
      <dsp:txXfrm rot="-5400000">
        <a:off x="705797" y="32713"/>
        <a:ext cx="7915655" cy="591396"/>
      </dsp:txXfrm>
    </dsp:sp>
    <dsp:sp modelId="{A749072C-471B-454C-A386-BF642EC04F15}">
      <dsp:nvSpPr>
        <dsp:cNvPr id="0" name=""/>
        <dsp:cNvSpPr/>
      </dsp:nvSpPr>
      <dsp:spPr>
        <a:xfrm rot="5400000">
          <a:off x="-151242" y="1063204"/>
          <a:ext cx="1008281" cy="705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2</a:t>
          </a:r>
          <a:endParaRPr lang="nl-BE" sz="1900" kern="1200" dirty="0"/>
        </a:p>
      </dsp:txBody>
      <dsp:txXfrm rot="-5400000">
        <a:off x="1" y="1264859"/>
        <a:ext cx="705796" cy="302485"/>
      </dsp:txXfrm>
    </dsp:sp>
    <dsp:sp modelId="{D3D6234B-E8D9-4C1B-BE82-812CDAF328AF}">
      <dsp:nvSpPr>
        <dsp:cNvPr id="0" name=""/>
        <dsp:cNvSpPr/>
      </dsp:nvSpPr>
      <dsp:spPr>
        <a:xfrm rot="5400000">
          <a:off x="4351929" y="-2734170"/>
          <a:ext cx="655382" cy="7947648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tx1"/>
              </a:solidFill>
            </a:rPr>
            <a:t>De organisatiecultuur als hefboom</a:t>
          </a:r>
          <a:endParaRPr lang="nl-BE" sz="2000" kern="1200" dirty="0">
            <a:solidFill>
              <a:schemeClr val="tx1"/>
            </a:solidFill>
          </a:endParaRPr>
        </a:p>
      </dsp:txBody>
      <dsp:txXfrm rot="-5400000">
        <a:off x="705797" y="943955"/>
        <a:ext cx="7915655" cy="591396"/>
      </dsp:txXfrm>
    </dsp:sp>
    <dsp:sp modelId="{6B9E237E-4B5A-4FAE-8E8D-BD6F30FDA338}">
      <dsp:nvSpPr>
        <dsp:cNvPr id="0" name=""/>
        <dsp:cNvSpPr/>
      </dsp:nvSpPr>
      <dsp:spPr>
        <a:xfrm rot="5400000">
          <a:off x="-151242" y="1983832"/>
          <a:ext cx="1008281" cy="705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3</a:t>
          </a:r>
          <a:endParaRPr lang="nl-BE" sz="1900" kern="1200" dirty="0"/>
        </a:p>
      </dsp:txBody>
      <dsp:txXfrm rot="-5400000">
        <a:off x="1" y="2185487"/>
        <a:ext cx="705796" cy="302485"/>
      </dsp:txXfrm>
    </dsp:sp>
    <dsp:sp modelId="{4BBD28DC-B325-4C4A-A683-EA483680C410}">
      <dsp:nvSpPr>
        <dsp:cNvPr id="0" name=""/>
        <dsp:cNvSpPr/>
      </dsp:nvSpPr>
      <dsp:spPr>
        <a:xfrm rot="5400000">
          <a:off x="4351929" y="-1822929"/>
          <a:ext cx="655382" cy="7947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tx1"/>
              </a:solidFill>
            </a:rPr>
            <a:t>Wat betekenen de </a:t>
          </a:r>
          <a:r>
            <a:rPr lang="nl-BE" sz="2000" kern="1200" dirty="0" err="1" smtClean="0">
              <a:solidFill>
                <a:schemeClr val="tx1"/>
              </a:solidFill>
            </a:rPr>
            <a:t>Viessmann</a:t>
          </a:r>
          <a:r>
            <a:rPr lang="nl-BE" sz="2000" kern="1200" dirty="0" smtClean="0">
              <a:solidFill>
                <a:schemeClr val="tx1"/>
              </a:solidFill>
            </a:rPr>
            <a:t> waarden voor ons team?</a:t>
          </a:r>
          <a:endParaRPr lang="nl-BE" sz="2000" kern="1200" dirty="0">
            <a:solidFill>
              <a:schemeClr val="tx1"/>
            </a:solidFill>
          </a:endParaRPr>
        </a:p>
      </dsp:txBody>
      <dsp:txXfrm rot="-5400000">
        <a:off x="705797" y="1855196"/>
        <a:ext cx="7915655" cy="591396"/>
      </dsp:txXfrm>
    </dsp:sp>
    <dsp:sp modelId="{A9036826-2489-46FD-8A03-85779A98600D}">
      <dsp:nvSpPr>
        <dsp:cNvPr id="0" name=""/>
        <dsp:cNvSpPr/>
      </dsp:nvSpPr>
      <dsp:spPr>
        <a:xfrm rot="5400000">
          <a:off x="-151242" y="2885686"/>
          <a:ext cx="1008281" cy="705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4</a:t>
          </a:r>
          <a:endParaRPr lang="nl-BE" sz="1900" kern="1200" dirty="0"/>
        </a:p>
      </dsp:txBody>
      <dsp:txXfrm rot="-5400000">
        <a:off x="1" y="3087341"/>
        <a:ext cx="705796" cy="302485"/>
      </dsp:txXfrm>
    </dsp:sp>
    <dsp:sp modelId="{231A799E-09B6-427F-BF2C-148708415D0C}">
      <dsp:nvSpPr>
        <dsp:cNvPr id="0" name=""/>
        <dsp:cNvSpPr/>
      </dsp:nvSpPr>
      <dsp:spPr>
        <a:xfrm rot="5400000">
          <a:off x="4351929" y="-911688"/>
          <a:ext cx="655382" cy="7947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tx1"/>
              </a:solidFill>
            </a:rPr>
            <a:t>Wat betekent het “van-naar” schema voor ons team?</a:t>
          </a:r>
          <a:endParaRPr lang="nl-BE" sz="2000" kern="1200" dirty="0">
            <a:solidFill>
              <a:schemeClr val="tx1"/>
            </a:solidFill>
          </a:endParaRPr>
        </a:p>
      </dsp:txBody>
      <dsp:txXfrm rot="-5400000">
        <a:off x="705797" y="2766437"/>
        <a:ext cx="7915655" cy="591396"/>
      </dsp:txXfrm>
    </dsp:sp>
    <dsp:sp modelId="{E50CDD5C-06FE-4EE9-8133-3F3508CE16C8}">
      <dsp:nvSpPr>
        <dsp:cNvPr id="0" name=""/>
        <dsp:cNvSpPr/>
      </dsp:nvSpPr>
      <dsp:spPr>
        <a:xfrm rot="5400000">
          <a:off x="-151242" y="3796928"/>
          <a:ext cx="1008281" cy="705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5</a:t>
          </a:r>
          <a:endParaRPr lang="nl-BE" sz="1900" kern="1200" dirty="0"/>
        </a:p>
      </dsp:txBody>
      <dsp:txXfrm rot="-5400000">
        <a:off x="1" y="3998583"/>
        <a:ext cx="705796" cy="302485"/>
      </dsp:txXfrm>
    </dsp:sp>
    <dsp:sp modelId="{CE51CB6C-5BE2-4D5D-9AF7-D46300938914}">
      <dsp:nvSpPr>
        <dsp:cNvPr id="0" name=""/>
        <dsp:cNvSpPr/>
      </dsp:nvSpPr>
      <dsp:spPr>
        <a:xfrm rot="5400000">
          <a:off x="4351929" y="-446"/>
          <a:ext cx="655382" cy="7947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tx1"/>
              </a:solidFill>
            </a:rPr>
            <a:t>Resultaten! onderzoek voor onze team: sterke punten en aandachtspunten.</a:t>
          </a:r>
          <a:endParaRPr lang="nl-BE" sz="2000" kern="1200" dirty="0">
            <a:solidFill>
              <a:schemeClr val="tx1"/>
            </a:solidFill>
          </a:endParaRPr>
        </a:p>
      </dsp:txBody>
      <dsp:txXfrm rot="-5400000">
        <a:off x="705797" y="3677680"/>
        <a:ext cx="7915655" cy="591396"/>
      </dsp:txXfrm>
    </dsp:sp>
    <dsp:sp modelId="{7C4B7D3D-3D1C-443E-9C00-403D334E0329}">
      <dsp:nvSpPr>
        <dsp:cNvPr id="0" name=""/>
        <dsp:cNvSpPr/>
      </dsp:nvSpPr>
      <dsp:spPr>
        <a:xfrm rot="5400000">
          <a:off x="-151242" y="4708169"/>
          <a:ext cx="1008281" cy="705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6</a:t>
          </a:r>
          <a:endParaRPr lang="nl-BE" sz="1900" kern="1200" dirty="0"/>
        </a:p>
      </dsp:txBody>
      <dsp:txXfrm rot="-5400000">
        <a:off x="1" y="4909824"/>
        <a:ext cx="705796" cy="302485"/>
      </dsp:txXfrm>
    </dsp:sp>
    <dsp:sp modelId="{8232D3E5-B407-4723-9ACF-478708F66103}">
      <dsp:nvSpPr>
        <dsp:cNvPr id="0" name=""/>
        <dsp:cNvSpPr/>
      </dsp:nvSpPr>
      <dsp:spPr>
        <a:xfrm rot="5400000">
          <a:off x="4351929" y="910794"/>
          <a:ext cx="655382" cy="7947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tx1"/>
              </a:solidFill>
            </a:rPr>
            <a:t>Actiepunten.</a:t>
          </a:r>
          <a:endParaRPr lang="nl-BE" sz="2000" kern="1200" dirty="0">
            <a:solidFill>
              <a:schemeClr val="tx1"/>
            </a:solidFill>
          </a:endParaRPr>
        </a:p>
      </dsp:txBody>
      <dsp:txXfrm rot="-5400000">
        <a:off x="705797" y="4588920"/>
        <a:ext cx="7915655" cy="591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FE3A5-AFA4-4730-96E1-AA20A08CA24F}">
      <dsp:nvSpPr>
        <dsp:cNvPr id="0" name=""/>
        <dsp:cNvSpPr/>
      </dsp:nvSpPr>
      <dsp:spPr>
        <a:xfrm rot="5400000">
          <a:off x="-151242" y="151962"/>
          <a:ext cx="1008281" cy="705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1</a:t>
          </a:r>
          <a:endParaRPr lang="nl-BE" sz="1900" kern="1200" dirty="0"/>
        </a:p>
      </dsp:txBody>
      <dsp:txXfrm rot="-5400000">
        <a:off x="1" y="353617"/>
        <a:ext cx="705796" cy="302485"/>
      </dsp:txXfrm>
    </dsp:sp>
    <dsp:sp modelId="{FD43B39E-2AC5-4A74-B79F-224E17C6C4F2}">
      <dsp:nvSpPr>
        <dsp:cNvPr id="0" name=""/>
        <dsp:cNvSpPr/>
      </dsp:nvSpPr>
      <dsp:spPr>
        <a:xfrm rot="5400000">
          <a:off x="4351929" y="-3645412"/>
          <a:ext cx="655382" cy="7947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tx1"/>
              </a:solidFill>
            </a:rPr>
            <a:t>Strategie &amp; Waarden </a:t>
          </a:r>
          <a:r>
            <a:rPr lang="nl-BE" sz="2000" kern="1200" dirty="0" err="1" smtClean="0">
              <a:solidFill>
                <a:schemeClr val="tx1"/>
              </a:solidFill>
            </a:rPr>
            <a:t>Viessmann</a:t>
          </a:r>
          <a:endParaRPr lang="nl-BE" sz="2000" kern="1200" dirty="0">
            <a:solidFill>
              <a:schemeClr val="tx1"/>
            </a:solidFill>
          </a:endParaRPr>
        </a:p>
      </dsp:txBody>
      <dsp:txXfrm rot="-5400000">
        <a:off x="705797" y="32713"/>
        <a:ext cx="7915655" cy="591396"/>
      </dsp:txXfrm>
    </dsp:sp>
    <dsp:sp modelId="{A749072C-471B-454C-A386-BF642EC04F15}">
      <dsp:nvSpPr>
        <dsp:cNvPr id="0" name=""/>
        <dsp:cNvSpPr/>
      </dsp:nvSpPr>
      <dsp:spPr>
        <a:xfrm rot="5400000">
          <a:off x="-151242" y="1063204"/>
          <a:ext cx="1008281" cy="705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2</a:t>
          </a:r>
          <a:endParaRPr lang="nl-BE" sz="1900" kern="1200" dirty="0"/>
        </a:p>
      </dsp:txBody>
      <dsp:txXfrm rot="-5400000">
        <a:off x="1" y="1264859"/>
        <a:ext cx="705796" cy="302485"/>
      </dsp:txXfrm>
    </dsp:sp>
    <dsp:sp modelId="{D3D6234B-E8D9-4C1B-BE82-812CDAF328AF}">
      <dsp:nvSpPr>
        <dsp:cNvPr id="0" name=""/>
        <dsp:cNvSpPr/>
      </dsp:nvSpPr>
      <dsp:spPr>
        <a:xfrm rot="5400000">
          <a:off x="4351929" y="-2734170"/>
          <a:ext cx="655382" cy="7947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tx1"/>
              </a:solidFill>
            </a:rPr>
            <a:t>De organisatiecultuur als hefboom</a:t>
          </a:r>
          <a:endParaRPr lang="nl-BE" sz="2000" kern="1200" dirty="0">
            <a:solidFill>
              <a:schemeClr val="tx1"/>
            </a:solidFill>
          </a:endParaRPr>
        </a:p>
      </dsp:txBody>
      <dsp:txXfrm rot="-5400000">
        <a:off x="705797" y="943955"/>
        <a:ext cx="7915655" cy="591396"/>
      </dsp:txXfrm>
    </dsp:sp>
    <dsp:sp modelId="{6B9E237E-4B5A-4FAE-8E8D-BD6F30FDA338}">
      <dsp:nvSpPr>
        <dsp:cNvPr id="0" name=""/>
        <dsp:cNvSpPr/>
      </dsp:nvSpPr>
      <dsp:spPr>
        <a:xfrm rot="5400000">
          <a:off x="-151242" y="1983832"/>
          <a:ext cx="1008281" cy="705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3</a:t>
          </a:r>
          <a:endParaRPr lang="nl-BE" sz="1900" kern="1200" dirty="0"/>
        </a:p>
      </dsp:txBody>
      <dsp:txXfrm rot="-5400000">
        <a:off x="1" y="2185487"/>
        <a:ext cx="705796" cy="302485"/>
      </dsp:txXfrm>
    </dsp:sp>
    <dsp:sp modelId="{4BBD28DC-B325-4C4A-A683-EA483680C410}">
      <dsp:nvSpPr>
        <dsp:cNvPr id="0" name=""/>
        <dsp:cNvSpPr/>
      </dsp:nvSpPr>
      <dsp:spPr>
        <a:xfrm rot="5400000">
          <a:off x="4351929" y="-1822929"/>
          <a:ext cx="655382" cy="7947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tx1"/>
              </a:solidFill>
            </a:rPr>
            <a:t>Wat betekenen de </a:t>
          </a:r>
          <a:r>
            <a:rPr lang="nl-BE" sz="2000" kern="1200" dirty="0" err="1" smtClean="0">
              <a:solidFill>
                <a:schemeClr val="tx1"/>
              </a:solidFill>
            </a:rPr>
            <a:t>Viessmann</a:t>
          </a:r>
          <a:r>
            <a:rPr lang="nl-BE" sz="2000" kern="1200" dirty="0" smtClean="0">
              <a:solidFill>
                <a:schemeClr val="tx1"/>
              </a:solidFill>
            </a:rPr>
            <a:t> waarden voor ons team?</a:t>
          </a:r>
          <a:endParaRPr lang="nl-BE" sz="2000" kern="1200" dirty="0">
            <a:solidFill>
              <a:schemeClr val="tx1"/>
            </a:solidFill>
          </a:endParaRPr>
        </a:p>
      </dsp:txBody>
      <dsp:txXfrm rot="-5400000">
        <a:off x="705797" y="1855196"/>
        <a:ext cx="7915655" cy="591396"/>
      </dsp:txXfrm>
    </dsp:sp>
    <dsp:sp modelId="{A9036826-2489-46FD-8A03-85779A98600D}">
      <dsp:nvSpPr>
        <dsp:cNvPr id="0" name=""/>
        <dsp:cNvSpPr/>
      </dsp:nvSpPr>
      <dsp:spPr>
        <a:xfrm rot="5400000">
          <a:off x="-151242" y="2885686"/>
          <a:ext cx="1008281" cy="705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4</a:t>
          </a:r>
          <a:endParaRPr lang="nl-BE" sz="1900" kern="1200" dirty="0"/>
        </a:p>
      </dsp:txBody>
      <dsp:txXfrm rot="-5400000">
        <a:off x="1" y="3087341"/>
        <a:ext cx="705796" cy="302485"/>
      </dsp:txXfrm>
    </dsp:sp>
    <dsp:sp modelId="{231A799E-09B6-427F-BF2C-148708415D0C}">
      <dsp:nvSpPr>
        <dsp:cNvPr id="0" name=""/>
        <dsp:cNvSpPr/>
      </dsp:nvSpPr>
      <dsp:spPr>
        <a:xfrm rot="5400000">
          <a:off x="4351929" y="-911688"/>
          <a:ext cx="655382" cy="7947648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tx1"/>
              </a:solidFill>
            </a:rPr>
            <a:t>Wat betekent het “van-naar” schema voor ons team?</a:t>
          </a:r>
          <a:endParaRPr lang="nl-BE" sz="2000" kern="1200" dirty="0">
            <a:solidFill>
              <a:schemeClr val="tx1"/>
            </a:solidFill>
          </a:endParaRPr>
        </a:p>
      </dsp:txBody>
      <dsp:txXfrm rot="-5400000">
        <a:off x="705797" y="2766437"/>
        <a:ext cx="7915655" cy="591396"/>
      </dsp:txXfrm>
    </dsp:sp>
    <dsp:sp modelId="{E50CDD5C-06FE-4EE9-8133-3F3508CE16C8}">
      <dsp:nvSpPr>
        <dsp:cNvPr id="0" name=""/>
        <dsp:cNvSpPr/>
      </dsp:nvSpPr>
      <dsp:spPr>
        <a:xfrm rot="5400000">
          <a:off x="-151242" y="3796928"/>
          <a:ext cx="1008281" cy="705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5</a:t>
          </a:r>
          <a:endParaRPr lang="nl-BE" sz="1900" kern="1200" dirty="0"/>
        </a:p>
      </dsp:txBody>
      <dsp:txXfrm rot="-5400000">
        <a:off x="1" y="3998583"/>
        <a:ext cx="705796" cy="302485"/>
      </dsp:txXfrm>
    </dsp:sp>
    <dsp:sp modelId="{CE51CB6C-5BE2-4D5D-9AF7-D46300938914}">
      <dsp:nvSpPr>
        <dsp:cNvPr id="0" name=""/>
        <dsp:cNvSpPr/>
      </dsp:nvSpPr>
      <dsp:spPr>
        <a:xfrm rot="5400000">
          <a:off x="4351929" y="-446"/>
          <a:ext cx="655382" cy="7947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tx1"/>
              </a:solidFill>
            </a:rPr>
            <a:t>Resultaten! onderzoek voor onze team: sterke punten en aandachtspunten.</a:t>
          </a:r>
          <a:endParaRPr lang="nl-BE" sz="2000" kern="1200" dirty="0">
            <a:solidFill>
              <a:schemeClr val="tx1"/>
            </a:solidFill>
          </a:endParaRPr>
        </a:p>
      </dsp:txBody>
      <dsp:txXfrm rot="-5400000">
        <a:off x="705797" y="3677680"/>
        <a:ext cx="7915655" cy="591396"/>
      </dsp:txXfrm>
    </dsp:sp>
    <dsp:sp modelId="{7C4B7D3D-3D1C-443E-9C00-403D334E0329}">
      <dsp:nvSpPr>
        <dsp:cNvPr id="0" name=""/>
        <dsp:cNvSpPr/>
      </dsp:nvSpPr>
      <dsp:spPr>
        <a:xfrm rot="5400000">
          <a:off x="-151242" y="4708169"/>
          <a:ext cx="1008281" cy="705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6</a:t>
          </a:r>
          <a:endParaRPr lang="nl-BE" sz="1900" kern="1200" dirty="0"/>
        </a:p>
      </dsp:txBody>
      <dsp:txXfrm rot="-5400000">
        <a:off x="1" y="4909824"/>
        <a:ext cx="705796" cy="302485"/>
      </dsp:txXfrm>
    </dsp:sp>
    <dsp:sp modelId="{8232D3E5-B407-4723-9ACF-478708F66103}">
      <dsp:nvSpPr>
        <dsp:cNvPr id="0" name=""/>
        <dsp:cNvSpPr/>
      </dsp:nvSpPr>
      <dsp:spPr>
        <a:xfrm rot="5400000">
          <a:off x="4351929" y="910794"/>
          <a:ext cx="655382" cy="7947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tx1"/>
              </a:solidFill>
            </a:rPr>
            <a:t>Actiepunten.</a:t>
          </a:r>
          <a:endParaRPr lang="nl-BE" sz="2000" kern="1200" dirty="0">
            <a:solidFill>
              <a:schemeClr val="tx1"/>
            </a:solidFill>
          </a:endParaRPr>
        </a:p>
      </dsp:txBody>
      <dsp:txXfrm rot="-5400000">
        <a:off x="705797" y="4588920"/>
        <a:ext cx="7915655" cy="591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975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C6F4A-349B-444D-B35E-3481DBA21A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44547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DBEE7B1B-09E6-4939-A88C-22AA4308BEB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1071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559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02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29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6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61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00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34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3413" cy="4041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146" y="5120146"/>
            <a:ext cx="4894322" cy="484613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55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5000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05" y="5120146"/>
            <a:ext cx="4891203" cy="484613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61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5000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05" y="5120146"/>
            <a:ext cx="4891203" cy="484613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57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5000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05" y="5120146"/>
            <a:ext cx="4891203" cy="484613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6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3413" cy="4041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146" y="5120146"/>
            <a:ext cx="4894322" cy="484613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8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 txBox="1">
            <a:spLocks noGrp="1" noChangeArrowheads="1"/>
          </p:cNvSpPr>
          <p:nvPr/>
        </p:nvSpPr>
        <p:spPr bwMode="auto">
          <a:xfrm>
            <a:off x="3783819" y="10236846"/>
            <a:ext cx="2894794" cy="53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3" tIns="46182" rIns="92363" bIns="46182" anchor="b"/>
          <a:lstStyle>
            <a:lvl1pPr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defTabSz="457200"/>
            <a:fld id="{91E99608-0E11-AC48-A959-EFF33A20FCA5}" type="slidenum">
              <a:rPr lang="nl-NL">
                <a:solidFill>
                  <a:srgbClr val="5C2150"/>
                </a:solidFill>
                <a:latin typeface="Futura Std Book" charset="0"/>
                <a:ea typeface="ヒラギノ角ゴ Pro W3" charset="0"/>
                <a:cs typeface="ヒラギノ角ゴ Pro W3" charset="0"/>
              </a:rPr>
              <a:pPr algn="r" defTabSz="457200"/>
              <a:t>53</a:t>
            </a:fld>
            <a:endParaRPr lang="nl-NL">
              <a:solidFill>
                <a:srgbClr val="5C2150"/>
              </a:solidFill>
              <a:latin typeface="Futura Std Book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5000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05" y="5120146"/>
            <a:ext cx="4891203" cy="484613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83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783819" y="10236846"/>
            <a:ext cx="2894794" cy="53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3" tIns="46182" rIns="92363" bIns="46182" anchor="b"/>
          <a:lstStyle>
            <a:lvl1pPr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defTabSz="457200"/>
            <a:fld id="{C2053A1F-B064-BD46-88EC-EEE1434CBDCC}" type="slidenum">
              <a:rPr lang="nl-NL">
                <a:solidFill>
                  <a:srgbClr val="5C2150"/>
                </a:solidFill>
                <a:latin typeface="Futura Std Book" charset="0"/>
                <a:ea typeface="ヒラギノ角ゴ Pro W3" charset="0"/>
                <a:cs typeface="ヒラギノ角ゴ Pro W3" charset="0"/>
              </a:rPr>
              <a:pPr algn="r" defTabSz="457200"/>
              <a:t>54</a:t>
            </a:fld>
            <a:endParaRPr lang="nl-NL">
              <a:solidFill>
                <a:srgbClr val="5C2150"/>
              </a:solidFill>
              <a:latin typeface="Futura Std Book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5000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05" y="5120146"/>
            <a:ext cx="4891203" cy="484613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93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5000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05" y="5120146"/>
            <a:ext cx="4891203" cy="484613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21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89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5000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05" y="5120146"/>
            <a:ext cx="4891203" cy="484613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80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5000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05" y="5120146"/>
            <a:ext cx="4891203" cy="484613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71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5000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05" y="5120146"/>
            <a:ext cx="4891203" cy="484613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85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5000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05" y="5120146"/>
            <a:ext cx="4891203" cy="484613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95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5000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05" y="5120146"/>
            <a:ext cx="4891203" cy="484613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2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5000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05" y="5120146"/>
            <a:ext cx="4891203" cy="484613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6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3413" cy="4041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146" y="5120146"/>
            <a:ext cx="4894322" cy="484613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82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5000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05" y="5120146"/>
            <a:ext cx="4891203" cy="484613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375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5000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05" y="5120146"/>
            <a:ext cx="4891203" cy="484613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41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5000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05" y="5120146"/>
            <a:ext cx="4891203" cy="484613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59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5000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05" y="5120146"/>
            <a:ext cx="4891203" cy="484613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711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5000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05" y="5120146"/>
            <a:ext cx="4891203" cy="484613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909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5000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05" y="5120146"/>
            <a:ext cx="4891203" cy="484613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93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3413" cy="4041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146" y="5120146"/>
            <a:ext cx="4894322" cy="484613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6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668588" indent="-255139">
              <a:defRPr sz="2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028244" indent="-204420">
              <a:defRPr sz="2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440155" indent="-204420">
              <a:defRPr sz="2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53603" indent="-204420">
              <a:defRPr sz="2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96255" indent="-2044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38906" indent="-2044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181558" indent="-2044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24209" indent="-2044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DBAD5F0-5F00-1D47-A99E-9C4520BD718B}" type="slidenum">
              <a:rPr lang="nl-NL" sz="1200">
                <a:solidFill>
                  <a:srgbClr val="000000"/>
                </a:solidFill>
              </a:rPr>
              <a:pPr/>
              <a:t>29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701675"/>
            <a:ext cx="4949825" cy="3500438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235" tIns="43117" rIns="86235" bIns="43117"/>
          <a:lstStyle/>
          <a:p>
            <a:endParaRPr lang="fr-FR">
              <a:ea typeface="ヒラギノ角ゴ Pro W3" charset="0"/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46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3413" cy="4041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146" y="5120146"/>
            <a:ext cx="4894322" cy="484613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19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809625"/>
            <a:ext cx="5713413" cy="4041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146" y="5120146"/>
            <a:ext cx="4894322" cy="484613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79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44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9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815F-5BB4-4DEE-9CBE-D3C074ECFAAE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Präsentationstitel in der 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72373" y="2647254"/>
            <a:ext cx="3581400" cy="2587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20"/>
          </p:nvPr>
        </p:nvSpPr>
        <p:spPr>
          <a:xfrm>
            <a:off x="468700" y="3130742"/>
            <a:ext cx="9756000" cy="725544"/>
          </a:xfrm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468700" y="5333682"/>
            <a:ext cx="2332038" cy="686117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468700" y="2911640"/>
            <a:ext cx="9782603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2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1/2 zu 1/2)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2052638"/>
            <a:ext cx="4752000" cy="496887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63947" y="2052638"/>
            <a:ext cx="4752000" cy="49771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A0C699E-1939-4641-9A4C-DC496E343FB9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Präsentationstitel in der Fußzeile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4"/>
          </p:nvPr>
        </p:nvSpPr>
        <p:spPr>
          <a:xfrm>
            <a:off x="468700" y="1584000"/>
            <a:ext cx="4752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Inhaltsplatzhalter 10"/>
          <p:cNvSpPr>
            <a:spLocks noGrp="1"/>
          </p:cNvSpPr>
          <p:nvPr>
            <p:ph sz="quarter" idx="15"/>
          </p:nvPr>
        </p:nvSpPr>
        <p:spPr>
          <a:xfrm>
            <a:off x="5463947" y="1584000"/>
            <a:ext cx="4752000" cy="271463"/>
          </a:xfrm>
        </p:spPr>
        <p:txBody>
          <a:bodyPr/>
          <a:lstStyle>
            <a:lvl1pPr marL="0" indent="0" rtl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459947" y="1860550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 userDrawn="1"/>
        </p:nvCxnSpPr>
        <p:spPr>
          <a:xfrm>
            <a:off x="5463947" y="1860550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82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8EC15D-491A-4641-932C-ACF65731AD40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Präsentationstitel in der Fußzeile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r Verbinder 12"/>
          <p:cNvCxnSpPr/>
          <p:nvPr userDrawn="1"/>
        </p:nvCxnSpPr>
        <p:spPr>
          <a:xfrm>
            <a:off x="459947" y="1882441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10"/>
          <p:cNvSpPr>
            <a:spLocks noGrp="1"/>
          </p:cNvSpPr>
          <p:nvPr>
            <p:ph sz="quarter" idx="17"/>
          </p:nvPr>
        </p:nvSpPr>
        <p:spPr>
          <a:xfrm>
            <a:off x="5464800" y="2052000"/>
            <a:ext cx="4752000" cy="2088000"/>
          </a:xfrm>
        </p:spPr>
        <p:txBody>
          <a:bodyPr/>
          <a:lstStyle>
            <a:lvl1pPr marL="180975" indent="-180975" rtl="0">
              <a:buFont typeface="Wingdings" panose="05000000000000000000" pitchFamily="2" charset="2"/>
              <a:buChar char="§"/>
              <a:defRPr sz="1600" b="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5464800" y="1882101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nhaltsplatzhalter 10"/>
          <p:cNvSpPr>
            <a:spLocks noGrp="1"/>
          </p:cNvSpPr>
          <p:nvPr>
            <p:ph sz="quarter" idx="18"/>
          </p:nvPr>
        </p:nvSpPr>
        <p:spPr>
          <a:xfrm>
            <a:off x="460800" y="1584000"/>
            <a:ext cx="4752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459947" y="4718821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nhaltsplatzhalter 10"/>
          <p:cNvSpPr>
            <a:spLocks noGrp="1"/>
          </p:cNvSpPr>
          <p:nvPr>
            <p:ph sz="quarter" idx="19"/>
          </p:nvPr>
        </p:nvSpPr>
        <p:spPr>
          <a:xfrm>
            <a:off x="460800" y="4927696"/>
            <a:ext cx="4752000" cy="2088000"/>
          </a:xfrm>
        </p:spPr>
        <p:txBody>
          <a:bodyPr/>
          <a:lstStyle>
            <a:lvl1pPr marL="180975" indent="-180975" rtl="0">
              <a:buFont typeface="Wingdings" panose="05000000000000000000" pitchFamily="2" charset="2"/>
              <a:buChar char="§"/>
              <a:defRPr sz="1600" b="0"/>
            </a:lvl1pPr>
            <a:lvl2pPr marL="714375" indent="-217488">
              <a:buFont typeface="Wingdings" panose="05000000000000000000" pitchFamily="2" charset="2"/>
              <a:buChar char="§"/>
              <a:defRPr/>
            </a:lvl2pPr>
            <a:lvl3pPr marL="1244613" indent="-248923">
              <a:buFont typeface="Wingdings" panose="05000000000000000000" pitchFamily="2" charset="2"/>
              <a:buChar char="§"/>
              <a:defRPr/>
            </a:lvl3pPr>
            <a:lvl4pPr marL="1742458" indent="-248923">
              <a:buFont typeface="Wingdings" panose="05000000000000000000" pitchFamily="2" charset="2"/>
              <a:buChar char="§"/>
              <a:defRPr/>
            </a:lvl4pPr>
            <a:lvl5pPr marL="2240303" indent="-248923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5464800" y="4718821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Inhaltsplatzhalter 10"/>
          <p:cNvSpPr>
            <a:spLocks noGrp="1"/>
          </p:cNvSpPr>
          <p:nvPr>
            <p:ph sz="quarter" idx="25"/>
          </p:nvPr>
        </p:nvSpPr>
        <p:spPr>
          <a:xfrm>
            <a:off x="5464800" y="4927696"/>
            <a:ext cx="4752000" cy="2088000"/>
          </a:xfrm>
        </p:spPr>
        <p:txBody>
          <a:bodyPr/>
          <a:lstStyle>
            <a:lvl1pPr marL="180975" indent="-180975" rtl="0">
              <a:buFont typeface="Wingdings" panose="05000000000000000000" pitchFamily="2" charset="2"/>
              <a:buChar char="§"/>
              <a:defRPr sz="1600" b="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5" name="Inhaltsplatzhalter 2"/>
          <p:cNvSpPr>
            <a:spLocks noGrp="1"/>
          </p:cNvSpPr>
          <p:nvPr>
            <p:ph sz="half" idx="26"/>
          </p:nvPr>
        </p:nvSpPr>
        <p:spPr>
          <a:xfrm>
            <a:off x="460800" y="4437489"/>
            <a:ext cx="4752000" cy="270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Inhaltsplatzhalter 3"/>
          <p:cNvSpPr>
            <a:spLocks noGrp="1"/>
          </p:cNvSpPr>
          <p:nvPr>
            <p:ph sz="half" idx="27"/>
          </p:nvPr>
        </p:nvSpPr>
        <p:spPr>
          <a:xfrm>
            <a:off x="5464800" y="1584000"/>
            <a:ext cx="4752000" cy="270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Inhaltsplatzhalter 2"/>
          <p:cNvSpPr>
            <a:spLocks noGrp="1"/>
          </p:cNvSpPr>
          <p:nvPr>
            <p:ph sz="half" idx="14"/>
          </p:nvPr>
        </p:nvSpPr>
        <p:spPr>
          <a:xfrm>
            <a:off x="459947" y="2050726"/>
            <a:ext cx="4752000" cy="208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8" name="Inhaltsplatzhalter 3"/>
          <p:cNvSpPr>
            <a:spLocks noGrp="1"/>
          </p:cNvSpPr>
          <p:nvPr>
            <p:ph sz="half" idx="28"/>
          </p:nvPr>
        </p:nvSpPr>
        <p:spPr>
          <a:xfrm>
            <a:off x="5464800" y="4437489"/>
            <a:ext cx="4752000" cy="270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442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alten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800" y="2052637"/>
            <a:ext cx="3096000" cy="49698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119947" y="2051681"/>
            <a:ext cx="3096000" cy="49698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BA67188-1008-4087-97E9-F8F2E51E705D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Präsentationstitel in der Fußzeile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10"/>
          <p:cNvSpPr>
            <a:spLocks noGrp="1"/>
          </p:cNvSpPr>
          <p:nvPr>
            <p:ph sz="quarter" idx="16"/>
          </p:nvPr>
        </p:nvSpPr>
        <p:spPr>
          <a:xfrm>
            <a:off x="460800" y="1584000"/>
            <a:ext cx="3096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3" name="Gerader Verbinder 12"/>
          <p:cNvCxnSpPr/>
          <p:nvPr userDrawn="1"/>
        </p:nvCxnSpPr>
        <p:spPr>
          <a:xfrm>
            <a:off x="459947" y="1860550"/>
            <a:ext cx="3096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10"/>
          <p:cNvSpPr>
            <a:spLocks noGrp="1"/>
          </p:cNvSpPr>
          <p:nvPr>
            <p:ph sz="quarter" idx="17"/>
          </p:nvPr>
        </p:nvSpPr>
        <p:spPr>
          <a:xfrm>
            <a:off x="7119947" y="1584000"/>
            <a:ext cx="3096000" cy="271463"/>
          </a:xfrm>
        </p:spPr>
        <p:txBody>
          <a:bodyPr/>
          <a:lstStyle>
            <a:lvl1pPr marL="0" indent="0" rtl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7113169" y="1859594"/>
            <a:ext cx="3096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3"/>
          <p:cNvSpPr>
            <a:spLocks noGrp="1"/>
          </p:cNvSpPr>
          <p:nvPr>
            <p:ph sz="half" idx="20"/>
          </p:nvPr>
        </p:nvSpPr>
        <p:spPr>
          <a:xfrm>
            <a:off x="3789947" y="2051681"/>
            <a:ext cx="3096000" cy="49698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2" name="Inhaltsplatzhalter 10"/>
          <p:cNvSpPr>
            <a:spLocks noGrp="1"/>
          </p:cNvSpPr>
          <p:nvPr>
            <p:ph sz="quarter" idx="21"/>
          </p:nvPr>
        </p:nvSpPr>
        <p:spPr>
          <a:xfrm>
            <a:off x="3789947" y="1584000"/>
            <a:ext cx="3096000" cy="271463"/>
          </a:xfrm>
        </p:spPr>
        <p:txBody>
          <a:bodyPr/>
          <a:lstStyle>
            <a:lvl1pPr marL="0" indent="0" rtl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3" name="Gerader Verbinder 22"/>
          <p:cNvCxnSpPr/>
          <p:nvPr userDrawn="1"/>
        </p:nvCxnSpPr>
        <p:spPr>
          <a:xfrm>
            <a:off x="3783169" y="1859594"/>
            <a:ext cx="3096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68700" y="7162028"/>
            <a:ext cx="2709429" cy="142424"/>
          </a:xfr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79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n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800" y="2052637"/>
            <a:ext cx="2268000" cy="49688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C1F24B8-4965-4D19-AFC1-C9B0033CF5B6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Präsentationstitel in der Fußzeile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10"/>
          <p:cNvSpPr>
            <a:spLocks noGrp="1"/>
          </p:cNvSpPr>
          <p:nvPr>
            <p:ph sz="quarter" idx="16"/>
          </p:nvPr>
        </p:nvSpPr>
        <p:spPr>
          <a:xfrm>
            <a:off x="460800" y="1584000"/>
            <a:ext cx="2268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3" name="Gerader Verbinder 12"/>
          <p:cNvCxnSpPr/>
          <p:nvPr userDrawn="1"/>
        </p:nvCxnSpPr>
        <p:spPr>
          <a:xfrm>
            <a:off x="459947" y="1860550"/>
            <a:ext cx="22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2"/>
          <p:cNvSpPr>
            <a:spLocks noGrp="1"/>
          </p:cNvSpPr>
          <p:nvPr>
            <p:ph sz="half" idx="17"/>
          </p:nvPr>
        </p:nvSpPr>
        <p:spPr>
          <a:xfrm>
            <a:off x="2973296" y="2052637"/>
            <a:ext cx="2268000" cy="49688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2" name="Inhaltsplatzhalter 10"/>
          <p:cNvSpPr>
            <a:spLocks noGrp="1"/>
          </p:cNvSpPr>
          <p:nvPr>
            <p:ph sz="quarter" idx="18"/>
          </p:nvPr>
        </p:nvSpPr>
        <p:spPr>
          <a:xfrm>
            <a:off x="2974794" y="1584000"/>
            <a:ext cx="2268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3" name="Gerader Verbinder 22"/>
          <p:cNvCxnSpPr/>
          <p:nvPr userDrawn="1"/>
        </p:nvCxnSpPr>
        <p:spPr>
          <a:xfrm>
            <a:off x="2968016" y="1860550"/>
            <a:ext cx="22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nhaltsplatzhalter 2"/>
          <p:cNvSpPr>
            <a:spLocks noGrp="1"/>
          </p:cNvSpPr>
          <p:nvPr>
            <p:ph sz="half" idx="19"/>
          </p:nvPr>
        </p:nvSpPr>
        <p:spPr>
          <a:xfrm>
            <a:off x="5467809" y="2052637"/>
            <a:ext cx="2268000" cy="4968875"/>
          </a:xfrm>
        </p:spPr>
        <p:txBody>
          <a:bodyPr>
            <a:normAutofit/>
          </a:bodyPr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5" name="Inhaltsplatzhalter 10"/>
          <p:cNvSpPr>
            <a:spLocks noGrp="1"/>
          </p:cNvSpPr>
          <p:nvPr>
            <p:ph sz="quarter" idx="20"/>
          </p:nvPr>
        </p:nvSpPr>
        <p:spPr>
          <a:xfrm>
            <a:off x="5469307" y="1584000"/>
            <a:ext cx="2268000" cy="271463"/>
          </a:xfrm>
        </p:spPr>
        <p:txBody>
          <a:bodyPr/>
          <a:lstStyle>
            <a:lvl1pPr marL="0" indent="0" rtl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6" name="Gerader Verbinder 25"/>
          <p:cNvCxnSpPr/>
          <p:nvPr userDrawn="1"/>
        </p:nvCxnSpPr>
        <p:spPr>
          <a:xfrm>
            <a:off x="5462529" y="1860550"/>
            <a:ext cx="22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nhaltsplatzhalter 2"/>
          <p:cNvSpPr>
            <a:spLocks noGrp="1"/>
          </p:cNvSpPr>
          <p:nvPr>
            <p:ph sz="half" idx="21"/>
          </p:nvPr>
        </p:nvSpPr>
        <p:spPr>
          <a:xfrm>
            <a:off x="7946449" y="2052637"/>
            <a:ext cx="2268000" cy="4968875"/>
          </a:xfrm>
        </p:spPr>
        <p:txBody>
          <a:bodyPr>
            <a:normAutofit/>
          </a:bodyPr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8" name="Inhaltsplatzhalter 10"/>
          <p:cNvSpPr>
            <a:spLocks noGrp="1"/>
          </p:cNvSpPr>
          <p:nvPr>
            <p:ph sz="quarter" idx="22"/>
          </p:nvPr>
        </p:nvSpPr>
        <p:spPr>
          <a:xfrm>
            <a:off x="7945200" y="1584000"/>
            <a:ext cx="2268000" cy="271463"/>
          </a:xfrm>
        </p:spPr>
        <p:txBody>
          <a:bodyPr/>
          <a:lstStyle>
            <a:lvl1pPr marL="0" indent="0" rtl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9" name="Gerader Verbinder 28"/>
          <p:cNvCxnSpPr/>
          <p:nvPr userDrawn="1"/>
        </p:nvCxnSpPr>
        <p:spPr>
          <a:xfrm>
            <a:off x="7941169" y="1860550"/>
            <a:ext cx="22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24"/>
          </p:nvPr>
        </p:nvSpPr>
        <p:spPr>
          <a:xfrm>
            <a:off x="468700" y="7162028"/>
            <a:ext cx="2709429" cy="142424"/>
          </a:xfr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00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FBAE4FE-4793-4751-B018-C8D5E464DC40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Präsentationstitel in der Fußzeile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24"/>
          </p:nvPr>
        </p:nvSpPr>
        <p:spPr>
          <a:xfrm>
            <a:off x="468700" y="7162028"/>
            <a:ext cx="2709429" cy="142424"/>
          </a:xfr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49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55448" y="82296"/>
            <a:ext cx="10287000" cy="73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591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ED98-FFD0-4593-BAC8-9625D7E48B73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80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7605-2E97-4314-BE22-3ABF37ED444E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88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ED98-FFD0-4593-BAC8-9625D7E48B73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45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7C3-BFC1-4EA1-9050-66989F7DAE43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7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Musterheadline zum Foliensatz, zweizeilig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1584325"/>
            <a:ext cx="9756000" cy="54371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D8813FB-526F-4E01-A500-8F37F1D9B613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pPr algn="r"/>
            <a:r>
              <a:rPr lang="de-DE" smtClean="0"/>
              <a:t>Präsentationstitel in der Fußzeile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325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73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5AB5-DB17-4D16-B18B-B34E85CC199D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38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1CB5-802C-4C1C-A9F1-FC02660EA433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A745-C80D-48CF-B5D6-014209E50FB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84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E657-E0B3-4E82-A1D3-5B134EEF0CB0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49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678D-894F-446C-B257-C75770D1B9F6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56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2B2-0C9E-4A93-8B37-9E9E304EB87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22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FDB9-7D94-4A35-94EE-9DA8082E1299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8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69DE-3211-4454-AE99-395435CFDF8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9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1/3 zu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Musterheadline zum Foliensatz, zweizeilig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1584325"/>
            <a:ext cx="3168000" cy="54371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79947" y="1584325"/>
            <a:ext cx="6336000" cy="54371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E88EBAE-8B85-43AB-BA48-56889DE685F9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Präsentationstitel in der Fußzeile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DADFEA48-2D48-4EF5-B029-0B8993B9B72D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59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2/3 zu 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47947" y="1584325"/>
            <a:ext cx="3168000" cy="54371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947" y="1584325"/>
            <a:ext cx="6336000" cy="54371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DE7FA29-02C3-4F51-920B-2E27EBBFBE14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Präsentationstitel in der Fußzeile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13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1/2 zu 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1584325"/>
            <a:ext cx="4752000" cy="543718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63947" y="1584326"/>
            <a:ext cx="4752000" cy="54371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81E751-3FAF-4E15-A9E5-3B4C0F804E03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Präsentationstitel in der Fußzeile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697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800" y="1584325"/>
            <a:ext cx="4752000" cy="262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63610" y="1584325"/>
            <a:ext cx="4752000" cy="262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0BBCDEF-F35F-4FC2-9546-D91E1E42039A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 smtClean="0"/>
              <a:t>Präsentationstitel in der Fußzeile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460800" y="4382900"/>
            <a:ext cx="4752000" cy="262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5"/>
          </p:nvPr>
        </p:nvSpPr>
        <p:spPr>
          <a:xfrm>
            <a:off x="5463610" y="4384800"/>
            <a:ext cx="4752000" cy="262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3"/>
          </p:nvPr>
        </p:nvSpPr>
        <p:spPr>
          <a:xfrm>
            <a:off x="450850" y="7112498"/>
            <a:ext cx="2710800" cy="180000"/>
          </a:xfrm>
        </p:spPr>
        <p:txBody>
          <a:bodyPr vert="horz" lIns="0" tIns="0" rIns="0" bIns="0" rtlCol="0" anchor="b">
            <a:noAutofit/>
          </a:bodyPr>
          <a:lstStyle>
            <a:lvl1pPr marL="182563" indent="-182563">
              <a:buNone/>
              <a:defRPr lang="de-DE" sz="800"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/>
            <a:r>
              <a:rPr lang="en-US" smtClean="0"/>
              <a:t>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99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Musterheadline zum Foliensatz, zweizeilig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2052637"/>
            <a:ext cx="9756000" cy="49688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9162D90-1F6B-4254-BE4F-D088617AF241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pPr algn="r"/>
            <a:r>
              <a:rPr lang="de-DE" smtClean="0"/>
              <a:t>Präsentationstitel in der Fußzeile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325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10"/>
          <p:cNvSpPr>
            <a:spLocks noGrp="1"/>
          </p:cNvSpPr>
          <p:nvPr>
            <p:ph sz="quarter" idx="15"/>
          </p:nvPr>
        </p:nvSpPr>
        <p:spPr>
          <a:xfrm>
            <a:off x="466725" y="1584000"/>
            <a:ext cx="9756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459947" y="1860550"/>
            <a:ext cx="9782603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198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1/3 zu 2/3)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Musterheadline zum Foliensatz, zweizeilig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2052111"/>
            <a:ext cx="3168000" cy="493288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79947" y="2052638"/>
            <a:ext cx="6336000" cy="49384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3D5B14A-97AD-44C3-9036-35370D21A3B0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Präsentationstitel in der Fußzeile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DADFEA48-2D48-4EF5-B029-0B8993B9B72D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5"/>
          </p:nvPr>
        </p:nvSpPr>
        <p:spPr>
          <a:xfrm>
            <a:off x="466725" y="1584000"/>
            <a:ext cx="3161222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Inhaltsplatzhalter 10"/>
          <p:cNvSpPr>
            <a:spLocks noGrp="1"/>
          </p:cNvSpPr>
          <p:nvPr>
            <p:ph sz="quarter" idx="16"/>
          </p:nvPr>
        </p:nvSpPr>
        <p:spPr>
          <a:xfrm>
            <a:off x="3879947" y="1584000"/>
            <a:ext cx="6336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459947" y="1860550"/>
            <a:ext cx="31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 userDrawn="1"/>
        </p:nvCxnSpPr>
        <p:spPr>
          <a:xfrm>
            <a:off x="3879947" y="1860550"/>
            <a:ext cx="6336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7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2/3 zu 1/3)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52400" y="2052638"/>
            <a:ext cx="3168000" cy="494211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947" y="2052638"/>
            <a:ext cx="6336000" cy="494211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8EA4B02-D7BA-4E20-B97F-A41FEFFD8D0A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Präsentationstitel in der Fußzeile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5"/>
          </p:nvPr>
        </p:nvSpPr>
        <p:spPr>
          <a:xfrm>
            <a:off x="468700" y="1584000"/>
            <a:ext cx="631815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Inhaltsplatzhalter 10"/>
          <p:cNvSpPr>
            <a:spLocks noGrp="1"/>
          </p:cNvSpPr>
          <p:nvPr>
            <p:ph sz="quarter" idx="16"/>
          </p:nvPr>
        </p:nvSpPr>
        <p:spPr>
          <a:xfrm>
            <a:off x="7053689" y="1584325"/>
            <a:ext cx="3168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7074550" y="1855788"/>
            <a:ext cx="31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 userDrawn="1"/>
        </p:nvCxnSpPr>
        <p:spPr>
          <a:xfrm>
            <a:off x="450850" y="1855788"/>
            <a:ext cx="6336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13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9947" y="603508"/>
            <a:ext cx="9756000" cy="6769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0800" y="1598400"/>
            <a:ext cx="9756000" cy="54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280208" y="7112498"/>
            <a:ext cx="54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981C9D-0EA1-4869-B366-2EF237A563D7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34409" y="7112498"/>
            <a:ext cx="4248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de-DE" smtClean="0"/>
              <a:t>Präsentationstitel in der 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NewViessmannBox2"/>
          <p:cNvSpPr txBox="1"/>
          <p:nvPr userDrawn="1"/>
        </p:nvSpPr>
        <p:spPr>
          <a:xfrm>
            <a:off x="8191500" y="7112498"/>
            <a:ext cx="972000" cy="180000"/>
          </a:xfrm>
          <a:prstGeom prst="rect">
            <a:avLst/>
          </a:prstGeom>
          <a:noFill/>
        </p:spPr>
        <p:txBody>
          <a:bodyPr vert="horz" lIns="0" tIns="0" rIns="0" bIns="0" rtlCol="0" anchor="b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© Viessmann Group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 rot="5400000">
            <a:off x="9432863" y="-309839"/>
            <a:ext cx="309009" cy="12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2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3" r:id="rId2"/>
    <p:sldLayoutId id="2147483725" r:id="rId3"/>
    <p:sldLayoutId id="2147483726" r:id="rId4"/>
    <p:sldLayoutId id="2147483727" r:id="rId5"/>
    <p:sldLayoutId id="2147483728" r:id="rId6"/>
    <p:sldLayoutId id="2147483716" r:id="rId7"/>
    <p:sldLayoutId id="2147483704" r:id="rId8"/>
    <p:sldLayoutId id="2147483705" r:id="rId9"/>
    <p:sldLayoutId id="2147483706" r:id="rId10"/>
    <p:sldLayoutId id="2147483707" r:id="rId11"/>
    <p:sldLayoutId id="2147483721" r:id="rId12"/>
    <p:sldLayoutId id="2147483720" r:id="rId13"/>
    <p:sldLayoutId id="2147483724" r:id="rId14"/>
    <p:sldLayoutId id="2147483722" r:id="rId15"/>
    <p:sldLayoutId id="2147483729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995690" rtl="0" eaLnBrk="1" latinLnBrk="0" hangingPunct="1">
        <a:spcBef>
          <a:spcPct val="0"/>
        </a:spcBef>
        <a:buNone/>
        <a:defRPr sz="2200" b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2563" indent="-182563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4375" indent="-217488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6452" userDrawn="1">
          <p15:clr>
            <a:srgbClr val="F26B43"/>
          </p15:clr>
        </p15:guide>
        <p15:guide id="3" pos="2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4063"/>
            <a:fld id="{0C43B70E-2691-4BE7-B2C0-0759120B323E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504063"/>
              <a:t>28-8-2018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4063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4063"/>
            <a:fld id="{F7C54499-F365-CF42-9C29-BA3A48DD77F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504063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504063" rtl="0" eaLnBrk="1" latinLnBrk="0" hangingPunct="1"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47" indent="-378047" algn="l" defTabSz="504063" rtl="0" eaLnBrk="1" latinLnBrk="0" hangingPunct="1">
        <a:spcBef>
          <a:spcPct val="20000"/>
        </a:spcBef>
        <a:buFont typeface="Arial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19102" indent="-315039" algn="l" defTabSz="504063" rtl="0" eaLnBrk="1" latinLnBrk="0" hangingPunct="1">
        <a:spcBef>
          <a:spcPct val="20000"/>
        </a:spcBef>
        <a:buFont typeface="Arial"/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504063" rtl="0" eaLnBrk="1" latinLnBrk="0" hangingPunct="1">
        <a:spcBef>
          <a:spcPct val="20000"/>
        </a:spcBef>
        <a:buFont typeface="Arial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504063" rtl="0" eaLnBrk="1" latinLnBrk="0" hangingPunct="1">
        <a:spcBef>
          <a:spcPct val="20000"/>
        </a:spcBef>
        <a:buFont typeface="Arial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504063" rtl="0" eaLnBrk="1" latinLnBrk="0" hangingPunct="1">
        <a:spcBef>
          <a:spcPct val="20000"/>
        </a:spcBef>
        <a:buFont typeface="Arial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504063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504063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504063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504063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193F-1B1E-4137-B2EE-74DA3A10D466}" type="datetime1">
              <a:rPr lang="de-DE" smtClean="0"/>
              <a:t>28.08.2018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Präsentationstitel in der 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627833" y="1394584"/>
            <a:ext cx="5807947" cy="258762"/>
          </a:xfrm>
        </p:spPr>
        <p:txBody>
          <a:bodyPr/>
          <a:lstStyle/>
          <a:p>
            <a:r>
              <a:rPr lang="de-DE" sz="4000" b="1" dirty="0" err="1" smtClean="0">
                <a:solidFill>
                  <a:srgbClr val="FF0000"/>
                </a:solidFill>
              </a:rPr>
              <a:t>Inspiring</a:t>
            </a:r>
            <a:r>
              <a:rPr lang="de-DE" sz="4000" b="1" dirty="0" smtClean="0">
                <a:solidFill>
                  <a:srgbClr val="FF0000"/>
                </a:solidFill>
              </a:rPr>
              <a:t> Ownership</a:t>
            </a: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 smtClean="0"/>
              <a:t>Feedbacksessie</a:t>
            </a:r>
            <a:endParaRPr lang="de-DE" dirty="0" smtClean="0"/>
          </a:p>
          <a:p>
            <a:r>
              <a:rPr lang="de-DE" dirty="0" smtClean="0"/>
              <a:t>Manager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01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solidFill>
                  <a:schemeClr val="bg1"/>
                </a:solidFill>
              </a:rPr>
              <a:t>VERANTWOORDELIJK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4400" b="1" dirty="0">
                <a:solidFill>
                  <a:srgbClr val="FF0000"/>
                </a:solidFill>
              </a:rPr>
              <a:t>DUURZAAM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r>
              <a:rPr lang="nl-NL" sz="3600" dirty="0" smtClean="0"/>
              <a:t>Ik </a:t>
            </a:r>
            <a:r>
              <a:rPr lang="nl-NL" sz="3600" dirty="0"/>
              <a:t>handel met inachtneming van een efficiënt en ecologisch gebruik van middelen en sociale vaardigheden</a:t>
            </a:r>
            <a:r>
              <a:rPr lang="nl-NL" sz="4400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28-8-2018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company 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values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</a:p>
        </p:txBody>
      </p:sp>
    </p:spTree>
    <p:extLst>
      <p:ext uri="{BB962C8B-B14F-4D97-AF65-F5344CB8AC3E}">
        <p14:creationId xmlns:p14="http://schemas.microsoft.com/office/powerpoint/2010/main" val="5164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solidFill>
                  <a:schemeClr val="bg1"/>
                </a:solidFill>
              </a:rPr>
              <a:t>TEAMGERICHT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4400" b="1" dirty="0">
                <a:solidFill>
                  <a:srgbClr val="FF0000"/>
                </a:solidFill>
              </a:rPr>
              <a:t>EERLIJK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4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4800" dirty="0" smtClean="0">
                <a:solidFill>
                  <a:schemeClr val="bg1"/>
                </a:solidFill>
              </a:rPr>
              <a:t>Ik </a:t>
            </a:r>
            <a:r>
              <a:rPr lang="nl-NL" sz="4800" dirty="0">
                <a:solidFill>
                  <a:schemeClr val="bg1"/>
                </a:solidFill>
              </a:rPr>
              <a:t>uit mijn waardering en respect.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28-8-2018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company 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values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</a:p>
        </p:txBody>
      </p:sp>
    </p:spTree>
    <p:extLst>
      <p:ext uri="{BB962C8B-B14F-4D97-AF65-F5344CB8AC3E}">
        <p14:creationId xmlns:p14="http://schemas.microsoft.com/office/powerpoint/2010/main" val="12591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/>
              <a:t>TEAMGERICHT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4400" b="1" dirty="0">
                <a:solidFill>
                  <a:srgbClr val="FF0000"/>
                </a:solidFill>
              </a:rPr>
              <a:t>TRANSPARANT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 smtClean="0"/>
              <a:t>Ik </a:t>
            </a:r>
            <a:r>
              <a:rPr lang="nl-NL" sz="3600" dirty="0"/>
              <a:t>deel beslissingen en inlichtingen die belangrijk zijn voor het succes van ons allen.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28-8-2018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company 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values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</a:p>
        </p:txBody>
      </p:sp>
    </p:spTree>
    <p:extLst>
      <p:ext uri="{BB962C8B-B14F-4D97-AF65-F5344CB8AC3E}">
        <p14:creationId xmlns:p14="http://schemas.microsoft.com/office/powerpoint/2010/main" val="39696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solidFill>
                  <a:schemeClr val="bg1"/>
                </a:solidFill>
              </a:rPr>
              <a:t>TEAMGERICHT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4400" b="1" dirty="0" smtClean="0">
                <a:solidFill>
                  <a:srgbClr val="FF0000"/>
                </a:solidFill>
              </a:rPr>
              <a:t>AGILE</a:t>
            </a: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4400" dirty="0">
                <a:solidFill>
                  <a:schemeClr val="bg1"/>
                </a:solidFill>
              </a:rPr>
              <a:t>Ik handel</a:t>
            </a:r>
            <a:r>
              <a:rPr lang="nl-NL" sz="4400" dirty="0"/>
              <a:t> snel en flexibel, en focus me </a:t>
            </a:r>
            <a:r>
              <a:rPr lang="nl-NL" sz="4400" dirty="0">
                <a:solidFill>
                  <a:schemeClr val="bg1"/>
                </a:solidFill>
              </a:rPr>
              <a:t>op het vi</a:t>
            </a:r>
            <a:r>
              <a:rPr lang="nl-NL" sz="4400" dirty="0"/>
              <a:t>nden van </a:t>
            </a:r>
            <a:r>
              <a:rPr lang="nl-NL" sz="4400" dirty="0">
                <a:solidFill>
                  <a:schemeClr val="bg1"/>
                </a:solidFill>
              </a:rPr>
              <a:t>opl</a:t>
            </a:r>
            <a:r>
              <a:rPr lang="nl-NL" sz="4400" dirty="0"/>
              <a:t>ossinge</a:t>
            </a:r>
            <a:r>
              <a:rPr lang="nl-NL" sz="4400" dirty="0">
                <a:solidFill>
                  <a:schemeClr val="bg1"/>
                </a:solidFill>
              </a:rPr>
              <a:t>n</a:t>
            </a:r>
            <a:r>
              <a:rPr lang="nl-NL" sz="4400" dirty="0"/>
              <a:t>.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28-8-2018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company 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values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</a:p>
        </p:txBody>
      </p:sp>
    </p:spTree>
    <p:extLst>
      <p:ext uri="{BB962C8B-B14F-4D97-AF65-F5344CB8AC3E}">
        <p14:creationId xmlns:p14="http://schemas.microsoft.com/office/powerpoint/2010/main" val="41478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/>
              <a:t>ONDERNEMEND</a:t>
            </a:r>
            <a:endParaRPr lang="nl-NL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b="1" dirty="0" smtClean="0">
                <a:solidFill>
                  <a:srgbClr val="FF0000"/>
                </a:solidFill>
              </a:rPr>
              <a:t>KLANTGERICHT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/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r>
              <a:rPr lang="nl-NL" sz="3600" dirty="0" smtClean="0"/>
              <a:t>Ik </a:t>
            </a:r>
            <a:r>
              <a:rPr lang="nl-NL" sz="3600" dirty="0"/>
              <a:t>identificeer de behoeften van de klanten en gebruikers, en ik creëer oplossingen.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28-8-2018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company 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values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</a:p>
        </p:txBody>
      </p:sp>
    </p:spTree>
    <p:extLst>
      <p:ext uri="{BB962C8B-B14F-4D97-AF65-F5344CB8AC3E}">
        <p14:creationId xmlns:p14="http://schemas.microsoft.com/office/powerpoint/2010/main" val="24885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/>
              <a:t>ONDERNEMEND</a:t>
            </a:r>
            <a:endParaRPr lang="nl-BE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4400" b="1" dirty="0">
                <a:solidFill>
                  <a:srgbClr val="FF0000"/>
                </a:solidFill>
              </a:rPr>
              <a:t>INNOVATIEF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 smtClean="0"/>
              <a:t>Ik </a:t>
            </a:r>
            <a:r>
              <a:rPr lang="nl-NL" sz="3600" dirty="0"/>
              <a:t>kijk vooruit en laat ruimte voor ideeën die tot het succes van de toekomst kunnen bijdragen.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28.08.2018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company 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values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/>
              <a:t>Rut | versie 09.03.2017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83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/>
              <a:t>ONDERNEMEND</a:t>
            </a:r>
            <a:endParaRPr lang="nl-BE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b="1" dirty="0" err="1">
                <a:solidFill>
                  <a:srgbClr val="FF0000"/>
                </a:solidFill>
              </a:rPr>
              <a:t>V</a:t>
            </a:r>
            <a:r>
              <a:rPr lang="nl-NL" sz="4400" b="1" baseline="30000" dirty="0" err="1">
                <a:solidFill>
                  <a:srgbClr val="FF0000"/>
                </a:solidFill>
              </a:rPr>
              <a:t>x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/>
          </a:p>
          <a:p>
            <a:pPr marL="0" indent="0">
              <a:buNone/>
            </a:pPr>
            <a:r>
              <a:rPr lang="nl-NL" sz="3200" dirty="0" smtClean="0"/>
              <a:t>Ik </a:t>
            </a:r>
            <a:r>
              <a:rPr lang="nl-NL" sz="3200" dirty="0"/>
              <a:t>maak gebruik van toekomstgerichte </a:t>
            </a:r>
            <a:r>
              <a:rPr lang="nl-NL" sz="3200" dirty="0" smtClean="0"/>
              <a:t>technologieën </a:t>
            </a:r>
            <a:r>
              <a:rPr lang="nl-NL" sz="3200" dirty="0"/>
              <a:t>en een ruime databank voor de afstemming van onze processen en bedrijfsmodellen.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28.08.2018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company 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values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632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/>
              <a:t>BUSINESS PLAN</a:t>
            </a:r>
            <a:endParaRPr lang="nl-BE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3600000" indent="-342900">
              <a:buFont typeface="+mj-lt"/>
              <a:buAutoNum type="arabicPeriod"/>
            </a:pPr>
            <a:r>
              <a:rPr lang="nl-NL" sz="2800" dirty="0" smtClean="0"/>
              <a:t>Verhoging marktaandeel </a:t>
            </a:r>
            <a:r>
              <a:rPr lang="nl-NL" sz="2800" dirty="0" err="1" smtClean="0"/>
              <a:t>Vitodens</a:t>
            </a:r>
            <a:r>
              <a:rPr lang="nl-NL" sz="2800" dirty="0" smtClean="0"/>
              <a:t> en warmtepompen</a:t>
            </a:r>
            <a:br>
              <a:rPr lang="nl-NL" sz="2800" dirty="0" smtClean="0"/>
            </a:br>
            <a:endParaRPr lang="nl-NL" sz="2800" dirty="0" smtClean="0"/>
          </a:p>
          <a:p>
            <a:pPr marL="3600000" indent="-342900">
              <a:buFont typeface="+mj-lt"/>
              <a:buAutoNum type="arabicPeriod"/>
            </a:pPr>
            <a:r>
              <a:rPr lang="nl-NL" sz="2800" dirty="0" smtClean="0"/>
              <a:t>Optimalisatie serviceniveau</a:t>
            </a:r>
            <a:br>
              <a:rPr lang="nl-NL" sz="2800" dirty="0" smtClean="0"/>
            </a:br>
            <a:endParaRPr lang="nl-NL" sz="2800" dirty="0" smtClean="0"/>
          </a:p>
          <a:p>
            <a:pPr marL="3600000" indent="-342900">
              <a:buFont typeface="+mj-lt"/>
              <a:buAutoNum type="arabicPeriod"/>
            </a:pPr>
            <a:r>
              <a:rPr lang="nl-NL" sz="2800" dirty="0" smtClean="0"/>
              <a:t>Handelswaren in de kijker</a:t>
            </a:r>
            <a:br>
              <a:rPr lang="nl-NL" sz="2800" dirty="0" smtClean="0"/>
            </a:br>
            <a:endParaRPr lang="nl-NL" sz="2800" dirty="0" smtClean="0"/>
          </a:p>
          <a:p>
            <a:pPr marL="3600000" indent="-342900">
              <a:buFont typeface="+mj-lt"/>
              <a:buAutoNum type="arabicPeriod"/>
            </a:pPr>
            <a:r>
              <a:rPr lang="nl-NL" sz="2800" dirty="0" smtClean="0"/>
              <a:t>Kostenbesparingen</a:t>
            </a:r>
            <a:endParaRPr lang="nl-NL" sz="2800" dirty="0"/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28.08.2018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business plan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  <a:endParaRPr lang="nl-B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1" y="323135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/>
              <a:t>1.A GROEI VITODENS</a:t>
            </a:r>
            <a:endParaRPr lang="nl-BE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28.08.2018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business plan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  <a:endParaRPr lang="nl-B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1280456"/>
            <a:ext cx="9587672" cy="569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/>
              <a:t>1.A GROEI VITODENS</a:t>
            </a:r>
            <a:endParaRPr lang="nl-BE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b="1" dirty="0" smtClean="0">
                <a:solidFill>
                  <a:srgbClr val="FF0000"/>
                </a:solidFill>
              </a:rPr>
              <a:t>MAATREGELEN</a:t>
            </a:r>
          </a:p>
          <a:p>
            <a:r>
              <a:rPr lang="nl-NL" sz="3600" b="1" dirty="0"/>
              <a:t> </a:t>
            </a:r>
            <a:r>
              <a:rPr lang="nl-NL" sz="3200" b="1" dirty="0" smtClean="0"/>
              <a:t>Upgrade VD200</a:t>
            </a:r>
          </a:p>
          <a:p>
            <a:r>
              <a:rPr lang="nl-NL" sz="3200" b="1" dirty="0" smtClean="0"/>
              <a:t> Energiecheck voor VD100 en VD200 combi</a:t>
            </a:r>
          </a:p>
          <a:p>
            <a:r>
              <a:rPr lang="nl-NL" sz="3200" b="1" dirty="0" smtClean="0"/>
              <a:t> Identificeren doelklanten VD50 en VD100</a:t>
            </a:r>
          </a:p>
          <a:p>
            <a:r>
              <a:rPr lang="nl-NL" sz="3200" b="1" dirty="0" smtClean="0"/>
              <a:t> Rekrutering </a:t>
            </a:r>
            <a:r>
              <a:rPr lang="nl-NL" sz="3200" b="1" dirty="0"/>
              <a:t>van 2 </a:t>
            </a:r>
            <a:r>
              <a:rPr lang="nl-NL" sz="3200" b="1" dirty="0" err="1" smtClean="0"/>
              <a:t>key</a:t>
            </a:r>
            <a:r>
              <a:rPr lang="nl-NL" sz="3200" b="1" dirty="0" smtClean="0"/>
              <a:t> account managers</a:t>
            </a:r>
          </a:p>
          <a:p>
            <a:r>
              <a:rPr lang="nl-NL" sz="3200" b="1" dirty="0" smtClean="0"/>
              <a:t> Vitocontact Plus voor VD200 en VD100-W</a:t>
            </a:r>
          </a:p>
          <a:p>
            <a:r>
              <a:rPr lang="nl-NL" sz="3200" b="1" dirty="0"/>
              <a:t> </a:t>
            </a:r>
            <a:r>
              <a:rPr lang="nl-NL" sz="3200" b="1" dirty="0" smtClean="0"/>
              <a:t>5 jaar garantie voor VD200 + </a:t>
            </a:r>
            <a:r>
              <a:rPr lang="nl-NL" sz="3200" b="1" dirty="0" err="1" smtClean="0"/>
              <a:t>ViCare</a:t>
            </a:r>
            <a:endParaRPr lang="nl-NL" sz="3200" b="1" dirty="0" smtClean="0"/>
          </a:p>
          <a:p>
            <a:r>
              <a:rPr lang="nl-NL" sz="3200" b="1" dirty="0"/>
              <a:t> </a:t>
            </a:r>
            <a:r>
              <a:rPr lang="nl-NL" sz="3200" b="1" dirty="0" smtClean="0"/>
              <a:t>Concurrentiële prijs voor VD200-W</a:t>
            </a:r>
            <a:endParaRPr lang="nl-NL" sz="4400" dirty="0" smtClean="0"/>
          </a:p>
          <a:p>
            <a:pPr marL="0" indent="0">
              <a:buNone/>
            </a:pPr>
            <a:endParaRPr lang="nl-NL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28.08.2018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business plan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88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13781" y="2940080"/>
            <a:ext cx="8485498" cy="344465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64" tIns="49007" rIns="99764" bIns="49007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nl-NL">
              <a:solidFill>
                <a:schemeClr val="accent2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nl-NL" b="1">
              <a:latin typeface="Comic Sans M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23565" y="409814"/>
            <a:ext cx="8375145" cy="37289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884" tIns="35442" rIns="70884" bIns="35442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nl-BE" sz="2426" b="1" dirty="0">
                <a:latin typeface="Gill Sans" charset="0"/>
                <a:ea typeface="ヒラギノ角ゴ ProN W3" charset="0"/>
                <a:cs typeface="ヒラギノ角ゴ ProN W3" charset="0"/>
              </a:rPr>
              <a:t>Agenda</a:t>
            </a:r>
            <a:endParaRPr lang="nl-NL" sz="2426" b="1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74915857"/>
              </p:ext>
            </p:extLst>
          </p:nvPr>
        </p:nvGraphicFramePr>
        <p:xfrm>
          <a:off x="823565" y="1547727"/>
          <a:ext cx="8653445" cy="5565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7089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dirty="0" smtClean="0"/>
              <a:t>1.B GROEI WARMTEPOMPEN &lt; 100</a:t>
            </a:r>
            <a:r>
              <a:rPr lang="nl-NL" sz="4400" b="1" dirty="0" smtClean="0"/>
              <a:t> </a:t>
            </a:r>
            <a:r>
              <a:rPr lang="nl-NL" sz="4800" b="1" dirty="0" smtClean="0"/>
              <a:t>kW</a:t>
            </a:r>
            <a:endParaRPr lang="nl-BE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l-NL" sz="4400" dirty="0" smtClean="0"/>
          </a:p>
          <a:p>
            <a:pPr marL="0" indent="0">
              <a:buNone/>
            </a:pPr>
            <a:endParaRPr lang="nl-NL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28.08.2018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business plan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  <a:endParaRPr lang="nl-B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91" y="1408714"/>
            <a:ext cx="9631170" cy="576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/>
              <a:t>1.B GROEI WARMTEPOMPEN</a:t>
            </a:r>
            <a:endParaRPr lang="nl-BE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4400" b="1" dirty="0" smtClean="0">
                <a:solidFill>
                  <a:srgbClr val="FF0000"/>
                </a:solidFill>
              </a:rPr>
              <a:t>MAATREGELEN</a:t>
            </a:r>
          </a:p>
          <a:p>
            <a:r>
              <a:rPr lang="nl-NL" sz="3600" b="1" dirty="0"/>
              <a:t> N</a:t>
            </a:r>
            <a:r>
              <a:rPr lang="nl-NL" sz="3600" b="1" dirty="0" smtClean="0"/>
              <a:t>ieuwe </a:t>
            </a:r>
            <a:r>
              <a:rPr lang="nl-NL" sz="3600" b="1" dirty="0" err="1" smtClean="0"/>
              <a:t>Vitocal</a:t>
            </a:r>
            <a:r>
              <a:rPr lang="nl-NL" sz="3600" b="1" dirty="0" smtClean="0"/>
              <a:t> 200-A (&lt;-&gt; </a:t>
            </a:r>
            <a:r>
              <a:rPr lang="nl-NL" sz="3600" b="1" dirty="0" err="1" smtClean="0"/>
              <a:t>AeroTherm</a:t>
            </a:r>
            <a:r>
              <a:rPr lang="nl-NL" sz="3600" b="1" dirty="0" smtClean="0"/>
              <a:t> Vaillant)</a:t>
            </a:r>
            <a:br>
              <a:rPr lang="nl-NL" sz="3600" b="1" dirty="0" smtClean="0"/>
            </a:br>
            <a:endParaRPr lang="nl-NL" sz="3600" b="1" dirty="0" smtClean="0"/>
          </a:p>
          <a:p>
            <a:r>
              <a:rPr lang="nl-NL" sz="3600" b="1" dirty="0" smtClean="0"/>
              <a:t> Upgrade </a:t>
            </a:r>
            <a:r>
              <a:rPr lang="nl-NL" sz="3600" b="1" dirty="0" err="1" smtClean="0"/>
              <a:t>Vitocal</a:t>
            </a:r>
            <a:r>
              <a:rPr lang="nl-NL" sz="3600" b="1" dirty="0"/>
              <a:t> </a:t>
            </a:r>
            <a:r>
              <a:rPr lang="nl-NL" sz="3600" b="1" dirty="0" smtClean="0"/>
              <a:t>200-S</a:t>
            </a:r>
            <a:br>
              <a:rPr lang="nl-NL" sz="3600" b="1" dirty="0" smtClean="0"/>
            </a:br>
            <a:endParaRPr lang="nl-NL" sz="3600" b="1" dirty="0" smtClean="0"/>
          </a:p>
          <a:p>
            <a:r>
              <a:rPr lang="nl-NL" sz="3600" b="1" dirty="0" smtClean="0"/>
              <a:t> ? Upgrade </a:t>
            </a:r>
            <a:r>
              <a:rPr lang="nl-NL" sz="3600" b="1" dirty="0" err="1" smtClean="0"/>
              <a:t>Vitocal</a:t>
            </a:r>
            <a:r>
              <a:rPr lang="nl-NL" sz="3600" b="1" dirty="0" smtClean="0"/>
              <a:t> 200-BW</a:t>
            </a:r>
            <a:br>
              <a:rPr lang="nl-NL" sz="3600" b="1" dirty="0" smtClean="0"/>
            </a:br>
            <a:endParaRPr lang="nl-NL" sz="3600" b="1" dirty="0" smtClean="0"/>
          </a:p>
          <a:p>
            <a:r>
              <a:rPr lang="nl-NL" sz="3600" b="1" dirty="0" smtClean="0"/>
              <a:t> </a:t>
            </a:r>
            <a:r>
              <a:rPr lang="nl-NL" sz="3600" b="1" dirty="0" err="1" smtClean="0"/>
              <a:t>Vitocal</a:t>
            </a:r>
            <a:r>
              <a:rPr lang="nl-NL" sz="3600" b="1" dirty="0" smtClean="0"/>
              <a:t> 100 sleutel-op-de-deur</a:t>
            </a:r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28.08.2018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business plan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798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 smtClean="0"/>
              <a:t>2. OPTIMALISATIE SERVICENIVEAU</a:t>
            </a:r>
            <a:endParaRPr lang="nl-BE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28.08.2018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business plan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  <a:endParaRPr lang="nl-BE" dirty="0"/>
          </a:p>
        </p:txBody>
      </p:sp>
      <p:graphicFrame>
        <p:nvGraphicFramePr>
          <p:cNvPr id="9" name="Inhaltsplatzhalter 8"/>
          <p:cNvGraphicFramePr>
            <a:graphicFrameLocks/>
          </p:cNvGraphicFramePr>
          <p:nvPr>
            <p:extLst/>
          </p:nvPr>
        </p:nvGraphicFramePr>
        <p:xfrm>
          <a:off x="460375" y="1584325"/>
          <a:ext cx="9755188" cy="543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60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 smtClean="0"/>
              <a:t>2. OPTIMALISATIE SERVICENIVEAU</a:t>
            </a:r>
            <a:endParaRPr lang="nl-BE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 smtClean="0"/>
              <a:t>Nu:</a:t>
            </a:r>
          </a:p>
          <a:p>
            <a:pPr marL="1263600"/>
            <a:r>
              <a:rPr lang="nl-NL" sz="4400" dirty="0" smtClean="0"/>
              <a:t> 72%	wisselstukken</a:t>
            </a:r>
          </a:p>
          <a:p>
            <a:pPr marL="1263600"/>
            <a:r>
              <a:rPr lang="nl-NL" sz="4400" dirty="0" smtClean="0"/>
              <a:t>   9%	onderhoud</a:t>
            </a:r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28.08.2018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business plan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  <a:endParaRPr lang="nl-B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869" y="4149349"/>
            <a:ext cx="6843720" cy="225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 smtClean="0"/>
              <a:t>3. HANDELSWAREN IN DE KIJKER</a:t>
            </a:r>
            <a:endParaRPr lang="nl-BE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sz="4400" dirty="0" smtClean="0"/>
              <a:t> </a:t>
            </a:r>
            <a:r>
              <a:rPr lang="nl-NL" sz="3600" dirty="0" smtClean="0"/>
              <a:t>Zwakke </a:t>
            </a:r>
            <a:r>
              <a:rPr lang="nl-NL" sz="3600" dirty="0" err="1" smtClean="0"/>
              <a:t>VB’s</a:t>
            </a:r>
            <a:r>
              <a:rPr lang="nl-NL" sz="3600" dirty="0" smtClean="0"/>
              <a:t> op niveau van Best </a:t>
            </a:r>
            <a:r>
              <a:rPr lang="nl-NL" sz="3600" dirty="0" err="1" smtClean="0"/>
              <a:t>Practice</a:t>
            </a:r>
            <a:r>
              <a:rPr lang="nl-NL" sz="3600" dirty="0" smtClean="0"/>
              <a:t>   brengen</a:t>
            </a:r>
            <a:br>
              <a:rPr lang="nl-NL" sz="3600" dirty="0" smtClean="0"/>
            </a:br>
            <a:endParaRPr lang="nl-NL" sz="3600" dirty="0" smtClean="0"/>
          </a:p>
          <a:p>
            <a:r>
              <a:rPr lang="nl-NL" sz="3600" dirty="0"/>
              <a:t> </a:t>
            </a:r>
            <a:r>
              <a:rPr lang="nl-NL" sz="3600" dirty="0" smtClean="0"/>
              <a:t>Focus op hydraulisch toebehoren</a:t>
            </a:r>
          </a:p>
          <a:p>
            <a:endParaRPr lang="nl-NL" sz="3600" dirty="0" smtClean="0"/>
          </a:p>
          <a:p>
            <a:r>
              <a:rPr lang="nl-NL" sz="3600" dirty="0"/>
              <a:t> </a:t>
            </a:r>
            <a:r>
              <a:rPr lang="nl-NL" sz="3600" dirty="0" smtClean="0"/>
              <a:t>Nieuwe focus op hydraulische gezondheid van de installatie</a:t>
            </a:r>
          </a:p>
          <a:p>
            <a:pPr marL="903600">
              <a:buFont typeface="Wingdings" panose="05000000000000000000" pitchFamily="2" charset="2"/>
              <a:buChar char="Ø"/>
            </a:pPr>
            <a:r>
              <a:rPr lang="nl-NL" sz="3600" dirty="0" smtClean="0"/>
              <a:t> Producten van Resus in </a:t>
            </a:r>
            <a:r>
              <a:rPr lang="nl-NL" sz="3600" dirty="0" err="1" smtClean="0"/>
              <a:t>Vitoset</a:t>
            </a:r>
            <a:endParaRPr lang="nl-NL" sz="3600" dirty="0" smtClean="0"/>
          </a:p>
          <a:p>
            <a:pPr marL="903600">
              <a:buFont typeface="Wingdings" panose="05000000000000000000" pitchFamily="2" charset="2"/>
              <a:buChar char="Ø"/>
            </a:pPr>
            <a:r>
              <a:rPr lang="nl-NL" sz="3600" dirty="0"/>
              <a:t> </a:t>
            </a:r>
            <a:r>
              <a:rPr lang="nl-NL" sz="3600" dirty="0" smtClean="0"/>
              <a:t>Verdere ontwikkeling van waterverzachter</a:t>
            </a:r>
          </a:p>
          <a:p>
            <a:pPr marL="0" indent="0">
              <a:buNone/>
            </a:pPr>
            <a:endParaRPr lang="nl-NL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28.08.2018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business plan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02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/>
              <a:t>4</a:t>
            </a:r>
            <a:r>
              <a:rPr lang="nl-NL" sz="4400" b="1" dirty="0" smtClean="0"/>
              <a:t>. KOSTENBESPARINGEN</a:t>
            </a:r>
            <a:endParaRPr lang="nl-BE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4400" dirty="0"/>
          </a:p>
          <a:p>
            <a:pPr marL="0" indent="0">
              <a:buNone/>
            </a:pPr>
            <a:endParaRPr lang="nl-NL" sz="4400" dirty="0" smtClean="0"/>
          </a:p>
          <a:p>
            <a:pPr marL="0" indent="0">
              <a:buNone/>
            </a:pPr>
            <a:endParaRPr lang="nl-NL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28.08.2018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business plan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  <a:endParaRPr lang="nl-B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90" y="3313115"/>
            <a:ext cx="10067819" cy="93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13781" y="2940080"/>
            <a:ext cx="8485498" cy="344465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64" tIns="49007" rIns="99764" bIns="49007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nl-NL">
              <a:solidFill>
                <a:schemeClr val="accent2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nl-NL" b="1">
              <a:latin typeface="Comic Sans M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23565" y="409814"/>
            <a:ext cx="8375145" cy="37289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884" tIns="35442" rIns="70884" bIns="35442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nl-BE" sz="2426" b="1" dirty="0">
                <a:latin typeface="Gill Sans" charset="0"/>
                <a:ea typeface="ヒラギノ角ゴ ProN W3" charset="0"/>
                <a:cs typeface="ヒラギノ角ゴ ProN W3" charset="0"/>
              </a:rPr>
              <a:t>Agenda</a:t>
            </a:r>
            <a:endParaRPr lang="nl-NL" sz="2426" b="1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40237327"/>
              </p:ext>
            </p:extLst>
          </p:nvPr>
        </p:nvGraphicFramePr>
        <p:xfrm>
          <a:off x="823565" y="1547727"/>
          <a:ext cx="8653445" cy="5565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6568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573991" y="1932158"/>
            <a:ext cx="0" cy="4116606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70884" tIns="35442" rIns="70884" bIns="35442" anchor="ctr"/>
          <a:lstStyle/>
          <a:p>
            <a:pPr eaLnBrk="1" hangingPunct="1">
              <a:defRPr/>
            </a:pPr>
            <a:endParaRPr lang="nl-NL" sz="1323">
              <a:latin typeface="+mj-lt"/>
              <a:ea typeface="ヒラギノ角ゴ Pro W3" pitchFamily="1" charset="-128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573992" y="6048764"/>
            <a:ext cx="5461732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70884" tIns="35442" rIns="70884" bIns="35442" anchor="ctr"/>
          <a:lstStyle/>
          <a:p>
            <a:pPr eaLnBrk="1" hangingPunct="1">
              <a:defRPr/>
            </a:pPr>
            <a:endParaRPr lang="nl-NL" sz="1323">
              <a:latin typeface="+mj-lt"/>
              <a:ea typeface="ヒラギノ角ゴ Pro W3" pitchFamily="1" charset="-128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750517" y="4788555"/>
            <a:ext cx="335973" cy="33597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0884" tIns="35442" rIns="70884" bIns="35442" anchor="ctr"/>
          <a:lstStyle/>
          <a:p>
            <a:pPr eaLnBrk="1" hangingPunct="1">
              <a:defRPr/>
            </a:pPr>
            <a:endParaRPr lang="nl-NL" sz="1323">
              <a:latin typeface="+mj-lt"/>
              <a:ea typeface="ヒラギノ角ゴ Pro W3" pitchFamily="1" charset="-128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3917887" y="5209445"/>
            <a:ext cx="0" cy="83932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lIns="70884" tIns="35442" rIns="70884" bIns="35442" anchor="ctr"/>
          <a:lstStyle/>
          <a:p>
            <a:pPr eaLnBrk="1" hangingPunct="1">
              <a:defRPr/>
            </a:pPr>
            <a:endParaRPr lang="nl-NL" sz="1323">
              <a:latin typeface="+mj-lt"/>
              <a:ea typeface="ヒラギノ角ゴ Pro W3" pitchFamily="1" charset="-128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573991" y="4957156"/>
            <a:ext cx="1176525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lIns="70884" tIns="35442" rIns="70884" bIns="35442" anchor="ctr"/>
          <a:lstStyle/>
          <a:p>
            <a:pPr eaLnBrk="1" hangingPunct="1">
              <a:defRPr/>
            </a:pPr>
            <a:endParaRPr lang="nl-NL" sz="1323">
              <a:latin typeface="+mj-lt"/>
              <a:ea typeface="ヒラギノ角ゴ Pro W3" pitchFamily="1" charset="-12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10436" y="4536266"/>
            <a:ext cx="1511268" cy="61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884" tIns="35442" rIns="70884" bIns="35442">
            <a:spAutoFit/>
          </a:bodyPr>
          <a:lstStyle/>
          <a:p>
            <a:pPr eaLnBrk="1" hangingPunct="1">
              <a:defRPr/>
            </a:pPr>
            <a:r>
              <a:rPr lang="en-US" sz="1764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ヒラギノ角ゴ Pro W3" pitchFamily="1" charset="-128"/>
              </a:rPr>
              <a:t>Huidige</a:t>
            </a:r>
            <a:r>
              <a:rPr lang="en-US" sz="1764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ヒラギノ角ゴ Pro W3" pitchFamily="1" charset="-128"/>
              </a:rPr>
              <a:t> </a:t>
            </a:r>
            <a:r>
              <a:rPr lang="en-US" sz="1764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ヒラギノ角ゴ Pro W3" pitchFamily="1" charset="-128"/>
              </a:rPr>
              <a:t>Resultaten</a:t>
            </a:r>
            <a:endParaRPr lang="en-US" sz="1764" b="1" dirty="0">
              <a:solidFill>
                <a:schemeClr val="accent1">
                  <a:lumMod val="75000"/>
                </a:schemeClr>
              </a:solidFill>
              <a:latin typeface="+mj-lt"/>
              <a:ea typeface="ヒラギノ角ゴ Pro W3" pitchFamily="1" charset="-128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994882" y="6217367"/>
            <a:ext cx="2015845" cy="61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884" tIns="35442" rIns="70884" bIns="35442">
            <a:spAutoFit/>
          </a:bodyPr>
          <a:lstStyle/>
          <a:p>
            <a:pPr eaLnBrk="1" hangingPunct="1">
              <a:defRPr/>
            </a:pPr>
            <a:r>
              <a:rPr lang="en-US" sz="1764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ヒラギノ角ゴ Pro W3" pitchFamily="1" charset="-128"/>
              </a:rPr>
              <a:t>Huidige</a:t>
            </a:r>
            <a:r>
              <a:rPr lang="en-US" sz="1764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ヒラギノ角ゴ Pro W3" pitchFamily="1" charset="-128"/>
              </a:rPr>
              <a:t> </a:t>
            </a:r>
            <a:r>
              <a:rPr lang="en-US" sz="1764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ヒラギノ角ゴ Pro W3" pitchFamily="1" charset="-128"/>
              </a:rPr>
              <a:t>Waarden</a:t>
            </a:r>
            <a:r>
              <a:rPr lang="en-US" sz="1764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ヒラギノ角ゴ Pro W3" pitchFamily="1" charset="-128"/>
              </a:rPr>
              <a:t>/</a:t>
            </a:r>
            <a:r>
              <a:rPr lang="en-US" sz="1764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ヒラギノ角ゴ Pro W3" pitchFamily="1" charset="-128"/>
              </a:rPr>
              <a:t>gedrag</a:t>
            </a:r>
            <a:endParaRPr lang="en-US" sz="1764" b="1" dirty="0">
              <a:solidFill>
                <a:schemeClr val="accent1">
                  <a:lumMod val="75000"/>
                </a:schemeClr>
              </a:solidFill>
              <a:latin typeface="+mj-lt"/>
              <a:ea typeface="ヒラギノ角ゴ Pro W3" pitchFamily="1" charset="-128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606910" y="2436735"/>
            <a:ext cx="335975" cy="335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0884" tIns="35442" rIns="70884" bIns="35442" anchor="ctr"/>
          <a:lstStyle/>
          <a:p>
            <a:pPr eaLnBrk="1" hangingPunct="1">
              <a:defRPr/>
            </a:pPr>
            <a:endParaRPr lang="nl-NL" sz="1323">
              <a:latin typeface="+mj-lt"/>
              <a:ea typeface="ヒラギノ角ゴ Pro W3" pitchFamily="1" charset="-128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10436" y="2351820"/>
            <a:ext cx="1511268" cy="61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884" tIns="35442" rIns="70884" bIns="35442">
            <a:spAutoFit/>
          </a:bodyPr>
          <a:lstStyle/>
          <a:p>
            <a:pPr eaLnBrk="1" hangingPunct="1">
              <a:defRPr/>
            </a:pPr>
            <a:r>
              <a:rPr lang="en-US" sz="1764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ヒラギノ角ゴ Pro W3" pitchFamily="1" charset="-128"/>
              </a:rPr>
              <a:t>Gewenste</a:t>
            </a:r>
            <a:r>
              <a:rPr lang="en-US" sz="1764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ヒラギノ角ゴ Pro W3" pitchFamily="1" charset="-128"/>
              </a:rPr>
              <a:t/>
            </a:r>
            <a:br>
              <a:rPr lang="en-US" sz="1764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ヒラギノ角ゴ Pro W3" pitchFamily="1" charset="-128"/>
              </a:rPr>
            </a:br>
            <a:r>
              <a:rPr lang="en-US" sz="1764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ヒラギノ角ゴ Pro W3" pitchFamily="1" charset="-128"/>
              </a:rPr>
              <a:t>Resultaten</a:t>
            </a:r>
            <a:endParaRPr lang="en-US" sz="1764" b="1" dirty="0">
              <a:solidFill>
                <a:schemeClr val="accent1">
                  <a:lumMod val="75000"/>
                </a:schemeClr>
              </a:solidFill>
              <a:latin typeface="+mj-lt"/>
              <a:ea typeface="ヒラギノ角ゴ Pro W3" pitchFamily="1" charset="-128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766360" y="6217367"/>
            <a:ext cx="2100761" cy="61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884" tIns="35442" rIns="70884" bIns="35442">
            <a:spAutoFit/>
          </a:bodyPr>
          <a:lstStyle/>
          <a:p>
            <a:pPr eaLnBrk="1" hangingPunct="1">
              <a:defRPr/>
            </a:pPr>
            <a:r>
              <a:rPr lang="en-US" sz="1764" b="1">
                <a:solidFill>
                  <a:schemeClr val="accent1">
                    <a:lumMod val="75000"/>
                  </a:schemeClr>
                </a:solidFill>
                <a:latin typeface="+mj-lt"/>
                <a:ea typeface="ヒラギノ角ゴ Pro W3" pitchFamily="1" charset="-128"/>
              </a:rPr>
              <a:t>Gewenste</a:t>
            </a:r>
            <a:br>
              <a:rPr lang="en-US" sz="1764" b="1">
                <a:solidFill>
                  <a:schemeClr val="accent1">
                    <a:lumMod val="75000"/>
                  </a:schemeClr>
                </a:solidFill>
                <a:latin typeface="+mj-lt"/>
                <a:ea typeface="ヒラギノ角ゴ Pro W3" pitchFamily="1" charset="-128"/>
              </a:rPr>
            </a:br>
            <a:r>
              <a:rPr lang="en-US" sz="1764" b="1">
                <a:solidFill>
                  <a:schemeClr val="accent1">
                    <a:lumMod val="75000"/>
                  </a:schemeClr>
                </a:solidFill>
                <a:latin typeface="+mj-lt"/>
                <a:ea typeface="ヒラギノ角ゴ Pro W3" pitchFamily="1" charset="-128"/>
              </a:rPr>
              <a:t>Waarden/gedrag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573992" y="2604106"/>
            <a:ext cx="3949234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lIns="70884" tIns="35442" rIns="70884" bIns="35442" anchor="ctr"/>
          <a:lstStyle/>
          <a:p>
            <a:pPr eaLnBrk="1" hangingPunct="1">
              <a:defRPr/>
            </a:pPr>
            <a:endParaRPr lang="nl-NL" sz="1323">
              <a:latin typeface="+mj-lt"/>
              <a:ea typeface="ヒラギノ角ゴ Pro W3" pitchFamily="1" charset="-128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6775513" y="2856396"/>
            <a:ext cx="0" cy="3192369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lIns="70884" tIns="35442" rIns="70884" bIns="35442" anchor="ctr"/>
          <a:lstStyle/>
          <a:p>
            <a:pPr eaLnBrk="1" hangingPunct="1">
              <a:defRPr/>
            </a:pPr>
            <a:endParaRPr lang="nl-NL" sz="1323">
              <a:latin typeface="+mj-lt"/>
              <a:ea typeface="ヒラギノ角ゴ Pro W3" pitchFamily="1" charset="-128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4170175" y="4536266"/>
            <a:ext cx="2520421" cy="924237"/>
          </a:xfrm>
          <a:prstGeom prst="rightArrow">
            <a:avLst>
              <a:gd name="adj1" fmla="val 50000"/>
              <a:gd name="adj2" fmla="val 68176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0884" tIns="35442" rIns="70884" bIns="35442" anchor="ctr"/>
          <a:lstStyle/>
          <a:p>
            <a:pPr eaLnBrk="1" hangingPunct="1">
              <a:defRPr/>
            </a:pPr>
            <a:endParaRPr lang="nl-NL" sz="1323">
              <a:latin typeface="+mj-lt"/>
              <a:ea typeface="ヒラギノ角ゴ Pro W3" pitchFamily="1" charset="-128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305551" y="4691330"/>
            <a:ext cx="1676178" cy="5468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544" b="1" dirty="0" err="1">
                <a:solidFill>
                  <a:schemeClr val="bg1"/>
                </a:solidFill>
                <a:latin typeface="+mj-lt"/>
                <a:ea typeface="ヒラギノ角ゴ Pro W3" pitchFamily="1" charset="-128"/>
              </a:rPr>
              <a:t>Culturele</a:t>
            </a:r>
            <a:r>
              <a:rPr lang="en-US" sz="1544" b="1" dirty="0">
                <a:solidFill>
                  <a:schemeClr val="bg1"/>
                </a:solidFill>
                <a:latin typeface="+mj-lt"/>
                <a:ea typeface="ヒラギノ角ゴ Pro W3" pitchFamily="1" charset="-128"/>
              </a:rPr>
              <a:t> </a:t>
            </a:r>
            <a:r>
              <a:rPr lang="en-US" sz="1544" b="1" dirty="0" err="1">
                <a:solidFill>
                  <a:schemeClr val="bg1"/>
                </a:solidFill>
                <a:latin typeface="+mj-lt"/>
                <a:ea typeface="ヒラギノ角ゴ Pro W3" pitchFamily="1" charset="-128"/>
              </a:rPr>
              <a:t>Transformatie</a:t>
            </a:r>
            <a:endParaRPr lang="en-US" sz="1544" b="1" dirty="0">
              <a:solidFill>
                <a:schemeClr val="bg1"/>
              </a:solidFill>
              <a:latin typeface="+mj-lt"/>
              <a:ea typeface="ヒラギノ角ゴ Pro W3" pitchFamily="1" charset="-128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 rot="-2359394">
            <a:off x="4181252" y="3103760"/>
            <a:ext cx="2520421" cy="1175295"/>
          </a:xfrm>
          <a:prstGeom prst="rightArrow">
            <a:avLst>
              <a:gd name="adj1" fmla="val 50000"/>
              <a:gd name="adj2" fmla="val 53573"/>
            </a:avLst>
          </a:prstGeom>
          <a:solidFill>
            <a:srgbClr val="96BA3D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0884" tIns="35442" rIns="70884" bIns="35442" anchor="ctr"/>
          <a:lstStyle/>
          <a:p>
            <a:pPr eaLnBrk="1" hangingPunct="1">
              <a:defRPr/>
            </a:pPr>
            <a:endParaRPr lang="nl-NL" sz="1323">
              <a:latin typeface="+mj-lt"/>
              <a:ea typeface="ヒラギノ角ゴ Pro W3" pitchFamily="1" charset="-128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 rot="-2359394">
            <a:off x="4381852" y="3614283"/>
            <a:ext cx="1677410" cy="546835"/>
          </a:xfrm>
          <a:prstGeom prst="rect">
            <a:avLst/>
          </a:prstGeom>
          <a:solidFill>
            <a:srgbClr val="96BA3D"/>
          </a:solidFill>
          <a:ln w="9525">
            <a:noFill/>
            <a:miter lim="800000"/>
            <a:headEnd/>
            <a:tailEnd/>
          </a:ln>
        </p:spPr>
        <p:txBody>
          <a:bodyPr lIns="70884" tIns="35442" rIns="70884" bIns="35442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544" b="1" dirty="0" err="1">
                <a:latin typeface="+mj-lt"/>
                <a:ea typeface="ヒラギノ角ゴ Pro W3" pitchFamily="1" charset="-128"/>
              </a:rPr>
              <a:t>Performantie</a:t>
            </a:r>
            <a:r>
              <a:rPr lang="en-US" sz="1544" b="1" dirty="0">
                <a:latin typeface="+mj-lt"/>
                <a:ea typeface="ヒラギノ角ゴ Pro W3" pitchFamily="1" charset="-128"/>
              </a:rPr>
              <a:t> </a:t>
            </a:r>
            <a:r>
              <a:rPr lang="en-US" sz="1544" b="1" dirty="0" err="1">
                <a:latin typeface="+mj-lt"/>
                <a:ea typeface="ヒラギノ角ゴ Pro W3" pitchFamily="1" charset="-128"/>
              </a:rPr>
              <a:t>Doorbraak</a:t>
            </a:r>
            <a:endParaRPr lang="en-US" sz="1544" b="1" dirty="0">
              <a:latin typeface="+mj-lt"/>
              <a:ea typeface="ヒラギノ角ゴ Pro W3" pitchFamily="1" charset="-128"/>
            </a:endParaRP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 rot="-5400000">
            <a:off x="2868738" y="3234828"/>
            <a:ext cx="2015845" cy="924237"/>
          </a:xfrm>
          <a:prstGeom prst="rightArrow">
            <a:avLst>
              <a:gd name="adj1" fmla="val 50000"/>
              <a:gd name="adj2" fmla="val 54547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0884" tIns="35442" rIns="70884" bIns="35442" anchor="ctr"/>
          <a:lstStyle/>
          <a:p>
            <a:pPr eaLnBrk="1" hangingPunct="1">
              <a:defRPr/>
            </a:pPr>
            <a:endParaRPr lang="nl-NL" sz="1323">
              <a:latin typeface="+mj-lt"/>
              <a:ea typeface="ヒラギノ角ゴ Pro W3" pitchFamily="1" charset="-128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 rot="-5400000">
            <a:off x="3065647" y="3713352"/>
            <a:ext cx="1596184" cy="5468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544" b="1" dirty="0" err="1">
                <a:solidFill>
                  <a:schemeClr val="bg1"/>
                </a:solidFill>
                <a:latin typeface="+mj-lt"/>
                <a:ea typeface="ヒラギノ角ゴ Pro W3" pitchFamily="1" charset="-128"/>
              </a:rPr>
              <a:t>Verandereing</a:t>
            </a:r>
            <a:r>
              <a:rPr lang="en-US" sz="1544" b="1" dirty="0">
                <a:solidFill>
                  <a:schemeClr val="bg1"/>
                </a:solidFill>
                <a:latin typeface="+mj-lt"/>
                <a:ea typeface="ヒラギノ角ゴ Pro W3" pitchFamily="1" charset="-128"/>
              </a:rPr>
              <a:t/>
            </a:r>
            <a:br>
              <a:rPr lang="en-US" sz="1544" b="1" dirty="0">
                <a:solidFill>
                  <a:schemeClr val="bg1"/>
                </a:solidFill>
                <a:latin typeface="+mj-lt"/>
                <a:ea typeface="ヒラギノ角ゴ Pro W3" pitchFamily="1" charset="-128"/>
              </a:rPr>
            </a:br>
            <a:r>
              <a:rPr lang="en-US" sz="1544" b="1" dirty="0">
                <a:solidFill>
                  <a:schemeClr val="bg1"/>
                </a:solidFill>
                <a:latin typeface="+mj-lt"/>
                <a:ea typeface="ヒラギノ角ゴ Pro W3" pitchFamily="1" charset="-128"/>
              </a:rPr>
              <a:t>in </a:t>
            </a:r>
            <a:r>
              <a:rPr lang="en-US" sz="1544" b="1" dirty="0" err="1">
                <a:solidFill>
                  <a:schemeClr val="bg1"/>
                </a:solidFill>
                <a:latin typeface="+mj-lt"/>
                <a:ea typeface="ヒラギノ角ゴ Pro W3" pitchFamily="1" charset="-128"/>
              </a:rPr>
              <a:t>Resultaten</a:t>
            </a:r>
            <a:r>
              <a:rPr lang="en-US" sz="1544" b="1" dirty="0">
                <a:solidFill>
                  <a:schemeClr val="bg1"/>
                </a:solidFill>
                <a:latin typeface="+mj-lt"/>
                <a:ea typeface="ヒラギノ角ゴ Pro W3" pitchFamily="1" charset="-128"/>
              </a:rPr>
              <a:t> 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25520" y="1679870"/>
            <a:ext cx="1932158" cy="41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884" tIns="35442" rIns="70884" bIns="35442">
            <a:spAutoFit/>
          </a:bodyPr>
          <a:lstStyle/>
          <a:p>
            <a:pPr eaLnBrk="1" hangingPunct="1">
              <a:defRPr/>
            </a:pPr>
            <a:r>
              <a:rPr lang="en-US" sz="2205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ヒラギノ角ゴ Pro W3" pitchFamily="1" charset="-128"/>
              </a:rPr>
              <a:t>Resultaten</a:t>
            </a:r>
            <a:endParaRPr lang="en-US" sz="2205" b="1" dirty="0">
              <a:solidFill>
                <a:schemeClr val="accent1">
                  <a:lumMod val="75000"/>
                </a:schemeClr>
              </a:solidFill>
              <a:latin typeface="+mj-lt"/>
              <a:ea typeface="ヒラギノ角ゴ Pro W3" pitchFamily="1" charset="-128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8035725" y="5545419"/>
            <a:ext cx="1596184" cy="75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884" tIns="35442" rIns="70884" bIns="35442">
            <a:spAutoFit/>
          </a:bodyPr>
          <a:lstStyle/>
          <a:p>
            <a:pPr eaLnBrk="1" hangingPunct="1">
              <a:defRPr/>
            </a:pPr>
            <a:r>
              <a:rPr lang="en-US" sz="2205" b="1">
                <a:solidFill>
                  <a:schemeClr val="accent1">
                    <a:lumMod val="75000"/>
                  </a:schemeClr>
                </a:solidFill>
                <a:latin typeface="+mj-lt"/>
                <a:ea typeface="ヒラギノ角ゴ Pro W3" pitchFamily="1" charset="-128"/>
              </a:rPr>
              <a:t>Values Alignment</a:t>
            </a:r>
          </a:p>
        </p:txBody>
      </p:sp>
      <p:sp>
        <p:nvSpPr>
          <p:cNvPr id="29719" name="Rectangle 5"/>
          <p:cNvSpPr txBox="1">
            <a:spLocks noChangeArrowheads="1"/>
          </p:cNvSpPr>
          <p:nvPr/>
        </p:nvSpPr>
        <p:spPr bwMode="auto">
          <a:xfrm>
            <a:off x="612950" y="741400"/>
            <a:ext cx="8585762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nl-BE" sz="2200" b="1" dirty="0">
                <a:solidFill>
                  <a:schemeClr val="tx1"/>
                </a:solidFill>
              </a:rPr>
              <a:t>Waarom aandacht voor organisatiecultuur?</a:t>
            </a:r>
            <a:endParaRPr lang="nl-NL" sz="2200" b="1" dirty="0">
              <a:solidFill>
                <a:schemeClr val="tx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66" y="140090"/>
            <a:ext cx="1237517" cy="2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utoUpdateAnimBg="0"/>
      <p:bldP spid="1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9947" y="1206407"/>
            <a:ext cx="9756000" cy="676948"/>
          </a:xfrm>
        </p:spPr>
        <p:txBody>
          <a:bodyPr/>
          <a:lstStyle/>
          <a:p>
            <a:r>
              <a:rPr lang="nl-BE" b="1" dirty="0" smtClean="0"/>
              <a:t>Cultuurkenmerken die we willen behouden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9947" y="1883176"/>
            <a:ext cx="9423511" cy="4990084"/>
          </a:xfrm>
        </p:spPr>
        <p:txBody>
          <a:bodyPr/>
          <a:lstStyle/>
          <a:p>
            <a:r>
              <a:rPr lang="nl-BE" sz="2000" dirty="0"/>
              <a:t>Gedreven CEO die open en bereikbaar is.</a:t>
            </a:r>
          </a:p>
          <a:p>
            <a:r>
              <a:rPr lang="nl-BE" sz="2000" dirty="0"/>
              <a:t>Ambitieus familiebedrijf dat op LT denkt.</a:t>
            </a:r>
          </a:p>
          <a:p>
            <a:r>
              <a:rPr lang="nl-BE" sz="2000" dirty="0"/>
              <a:t>Vlakke structuur en veel autonomie.</a:t>
            </a:r>
          </a:p>
          <a:p>
            <a:r>
              <a:rPr lang="nl-BE" sz="2000" dirty="0"/>
              <a:t>Snelle beslissingen.</a:t>
            </a:r>
          </a:p>
          <a:p>
            <a:r>
              <a:rPr lang="nl-BE" sz="2000" dirty="0"/>
              <a:t>Sterk merk, sterke producten, breed gamma en een uitdagende complexiteit</a:t>
            </a:r>
          </a:p>
          <a:p>
            <a:r>
              <a:rPr lang="nl-BE" sz="2000" dirty="0"/>
              <a:t>Gemotiveerde, bekwame, collegiale en loyale medewerkers.</a:t>
            </a:r>
          </a:p>
          <a:p>
            <a:r>
              <a:rPr lang="nl-BE" sz="2000" dirty="0"/>
              <a:t>Trendsetter.</a:t>
            </a:r>
          </a:p>
        </p:txBody>
      </p:sp>
    </p:spTree>
    <p:extLst>
      <p:ext uri="{BB962C8B-B14F-4D97-AF65-F5344CB8AC3E}">
        <p14:creationId xmlns:p14="http://schemas.microsoft.com/office/powerpoint/2010/main" val="21519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435812" y="1260211"/>
            <a:ext cx="5010675" cy="5460912"/>
          </a:xfrm>
          <a:prstGeom prst="rect">
            <a:avLst/>
          </a:prstGeom>
          <a:solidFill>
            <a:srgbClr val="007297"/>
          </a:solidFill>
          <a:ln>
            <a:noFill/>
          </a:ln>
          <a:effectLst>
            <a:outerShdw blurRad="63500" dist="107763" dir="2700000" algn="ctr" rotWithShape="0">
              <a:schemeClr val="hlink">
                <a:alpha val="74998"/>
              </a:schemeClr>
            </a:outerShdw>
          </a:effectLst>
          <a:extLst/>
        </p:spPr>
        <p:txBody>
          <a:bodyPr wrap="none" lIns="104306" tIns="52153" rIns="104306" bIns="52153" anchor="ctr"/>
          <a:lstStyle/>
          <a:p>
            <a:pPr marL="217303" indent="-217303">
              <a:defRPr/>
            </a:pPr>
            <a:endParaRPr lang="nl-NL" sz="2300" dirty="0">
              <a:solidFill>
                <a:srgbClr val="FFFFFF"/>
              </a:solidFill>
            </a:endParaRPr>
          </a:p>
          <a:p>
            <a:pPr marL="217303" indent="-217303">
              <a:defRPr/>
            </a:pPr>
            <a:endParaRPr lang="nl-NL" sz="2300" dirty="0">
              <a:solidFill>
                <a:srgbClr val="FFFFFF"/>
              </a:solidFill>
            </a:endParaRPr>
          </a:p>
          <a:p>
            <a:pPr marL="217303" indent="-217303">
              <a:buFontTx/>
              <a:buChar char="•"/>
              <a:defRPr/>
            </a:pPr>
            <a:r>
              <a:rPr lang="nl-BE" sz="2300" dirty="0" err="1">
                <a:solidFill>
                  <a:srgbClr val="FFFFFF"/>
                </a:solidFill>
              </a:rPr>
              <a:t>Ownership</a:t>
            </a:r>
            <a:r>
              <a:rPr lang="nl-BE" sz="2300" dirty="0">
                <a:solidFill>
                  <a:srgbClr val="FFFFFF"/>
                </a:solidFill>
              </a:rPr>
              <a:t> + teamwork</a:t>
            </a:r>
            <a:endParaRPr lang="nl-NL" sz="2300" dirty="0">
              <a:solidFill>
                <a:srgbClr val="FFFFFF"/>
              </a:solidFill>
            </a:endParaRPr>
          </a:p>
          <a:p>
            <a:pPr marL="217303" indent="-217303">
              <a:buFontTx/>
              <a:buChar char="•"/>
              <a:defRPr/>
            </a:pPr>
            <a:r>
              <a:rPr lang="nl-NL" sz="2300" dirty="0">
                <a:solidFill>
                  <a:srgbClr val="FFFFFF"/>
                </a:solidFill>
              </a:rPr>
              <a:t>Proactief</a:t>
            </a:r>
          </a:p>
          <a:p>
            <a:pPr marL="217303" indent="-217303">
              <a:buFontTx/>
              <a:buChar char="•"/>
              <a:defRPr/>
            </a:pPr>
            <a:r>
              <a:rPr lang="nl-NL" sz="2300" dirty="0">
                <a:solidFill>
                  <a:srgbClr val="FFFFFF"/>
                </a:solidFill>
              </a:rPr>
              <a:t>The extra </a:t>
            </a:r>
            <a:r>
              <a:rPr lang="nl-NL" sz="2300" dirty="0" err="1">
                <a:solidFill>
                  <a:srgbClr val="FFFFFF"/>
                </a:solidFill>
              </a:rPr>
              <a:t>mile</a:t>
            </a:r>
            <a:endParaRPr lang="nl-NL" sz="2300" dirty="0">
              <a:solidFill>
                <a:srgbClr val="FFFFFF"/>
              </a:solidFill>
            </a:endParaRPr>
          </a:p>
          <a:p>
            <a:pPr marL="217303" indent="-217303">
              <a:buFontTx/>
              <a:buChar char="•"/>
              <a:defRPr/>
            </a:pPr>
            <a:r>
              <a:rPr lang="nl-NL" sz="2300" dirty="0">
                <a:solidFill>
                  <a:srgbClr val="FFFFFF"/>
                </a:solidFill>
              </a:rPr>
              <a:t>Accountability</a:t>
            </a:r>
          </a:p>
          <a:p>
            <a:pPr marL="217303" indent="-217303">
              <a:buFontTx/>
              <a:buChar char="•"/>
              <a:defRPr/>
            </a:pPr>
            <a:r>
              <a:rPr lang="nl-NL" sz="2300" dirty="0">
                <a:solidFill>
                  <a:srgbClr val="FFFFFF"/>
                </a:solidFill>
              </a:rPr>
              <a:t>Gestroomlijnde operationele </a:t>
            </a:r>
            <a:br>
              <a:rPr lang="nl-NL" sz="2300" dirty="0">
                <a:solidFill>
                  <a:srgbClr val="FFFFFF"/>
                </a:solidFill>
              </a:rPr>
            </a:br>
            <a:r>
              <a:rPr lang="nl-NL" sz="2300" dirty="0">
                <a:solidFill>
                  <a:srgbClr val="FFFFFF"/>
                </a:solidFill>
              </a:rPr>
              <a:t>processen en heldere structuren.</a:t>
            </a:r>
          </a:p>
          <a:p>
            <a:pPr marL="217303" indent="-217303">
              <a:buFontTx/>
              <a:buChar char="•"/>
              <a:defRPr/>
            </a:pPr>
            <a:r>
              <a:rPr lang="nl-NL" sz="2300" dirty="0">
                <a:solidFill>
                  <a:srgbClr val="FFFFFF"/>
                </a:solidFill>
              </a:rPr>
              <a:t>Planmatig en resultaatgericht</a:t>
            </a:r>
            <a:br>
              <a:rPr lang="nl-NL" sz="2300" dirty="0">
                <a:solidFill>
                  <a:srgbClr val="FFFFFF"/>
                </a:solidFill>
              </a:rPr>
            </a:br>
            <a:r>
              <a:rPr lang="nl-NL" sz="2300" dirty="0">
                <a:solidFill>
                  <a:srgbClr val="FFFFFF"/>
                </a:solidFill>
              </a:rPr>
              <a:t>werken</a:t>
            </a:r>
          </a:p>
          <a:p>
            <a:pPr marL="217303" indent="-217303">
              <a:buFontTx/>
              <a:buChar char="•"/>
              <a:defRPr/>
            </a:pPr>
            <a:r>
              <a:rPr lang="nl-NL" sz="2300" dirty="0">
                <a:solidFill>
                  <a:srgbClr val="FFFFFF"/>
                </a:solidFill>
              </a:rPr>
              <a:t>Positieve, enthousiaste Just do </a:t>
            </a:r>
            <a:r>
              <a:rPr lang="nl-NL" sz="2300" dirty="0" err="1">
                <a:solidFill>
                  <a:srgbClr val="FFFFFF"/>
                </a:solidFill>
              </a:rPr>
              <a:t>it</a:t>
            </a:r>
            <a:r>
              <a:rPr lang="nl-NL" sz="2300" dirty="0">
                <a:solidFill>
                  <a:srgbClr val="FFFFFF"/>
                </a:solidFill>
              </a:rPr>
              <a:t> </a:t>
            </a:r>
            <a:br>
              <a:rPr lang="nl-NL" sz="2300" dirty="0">
                <a:solidFill>
                  <a:srgbClr val="FFFFFF"/>
                </a:solidFill>
              </a:rPr>
            </a:br>
            <a:r>
              <a:rPr lang="nl-NL" sz="2300" dirty="0">
                <a:solidFill>
                  <a:srgbClr val="FFFFFF"/>
                </a:solidFill>
              </a:rPr>
              <a:t>ingesteldheid</a:t>
            </a:r>
          </a:p>
          <a:p>
            <a:pPr marL="217303" indent="-217303">
              <a:buFontTx/>
              <a:buChar char="•"/>
              <a:defRPr/>
            </a:pPr>
            <a:endParaRPr lang="nl-NL" sz="2300" dirty="0">
              <a:solidFill>
                <a:srgbClr val="FFFFFF"/>
              </a:solidFill>
            </a:endParaRPr>
          </a:p>
          <a:p>
            <a:pPr marL="217303" indent="-217303">
              <a:buFontTx/>
              <a:buChar char="•"/>
              <a:defRPr/>
            </a:pPr>
            <a:endParaRPr lang="nl-NL" sz="2300" dirty="0">
              <a:solidFill>
                <a:srgbClr val="FFFF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4169" y="292300"/>
            <a:ext cx="9913673" cy="136172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1E4A81"/>
                </a:solidFill>
                <a:latin typeface="Arial" charset="0"/>
                <a:ea typeface="ヒラギノ角ゴ Pro W3" charset="0"/>
              </a:rPr>
              <a:t>Van – </a:t>
            </a:r>
            <a:r>
              <a:rPr lang="en-US" dirty="0" err="1">
                <a:solidFill>
                  <a:srgbClr val="1E4A81"/>
                </a:solidFill>
                <a:latin typeface="Arial" charset="0"/>
                <a:ea typeface="ヒラギノ角ゴ Pro W3" charset="0"/>
              </a:rPr>
              <a:t>Naar</a:t>
            </a:r>
            <a:r>
              <a:rPr lang="en-US" dirty="0">
                <a:solidFill>
                  <a:srgbClr val="1E4A81"/>
                </a:solidFill>
                <a:latin typeface="Arial" charset="0"/>
                <a:ea typeface="ヒラギノ角ゴ Pro W3" charset="0"/>
              </a:rPr>
              <a:t> Schema </a:t>
            </a:r>
            <a:r>
              <a:rPr lang="en-US" dirty="0" err="1" smtClean="0">
                <a:solidFill>
                  <a:srgbClr val="1E4A81"/>
                </a:solidFill>
                <a:latin typeface="Arial" charset="0"/>
                <a:ea typeface="ヒラギノ角ゴ Pro W3" charset="0"/>
              </a:rPr>
              <a:t>Viessmann</a:t>
            </a:r>
            <a:endParaRPr lang="nl-BE" dirty="0">
              <a:solidFill>
                <a:srgbClr val="1E4A81"/>
              </a:solidFill>
              <a:latin typeface="Arial" charset="0"/>
              <a:ea typeface="ヒラギノ角ゴ Pro W3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57803" y="1260211"/>
            <a:ext cx="5010674" cy="5460912"/>
          </a:xfrm>
          <a:prstGeom prst="rect">
            <a:avLst/>
          </a:prstGeom>
          <a:solidFill>
            <a:srgbClr val="007297"/>
          </a:solidFill>
          <a:ln>
            <a:noFill/>
          </a:ln>
          <a:effectLst>
            <a:outerShdw blurRad="63500" dist="107763" dir="2700000" algn="ctr" rotWithShape="0">
              <a:schemeClr val="hlink">
                <a:alpha val="74998"/>
              </a:schemeClr>
            </a:outerShdw>
          </a:effectLst>
          <a:extLst/>
        </p:spPr>
        <p:txBody>
          <a:bodyPr wrap="none" lIns="104306" tIns="52153" rIns="104306" bIns="52153" anchor="ctr"/>
          <a:lstStyle/>
          <a:p>
            <a:pPr marL="217303" indent="-217303">
              <a:buFontTx/>
              <a:buChar char="•"/>
            </a:pPr>
            <a:endParaRPr lang="nl-NL" sz="2300" dirty="0">
              <a:solidFill>
                <a:srgbClr val="FFFFFF"/>
              </a:solidFill>
            </a:endParaRPr>
          </a:p>
          <a:p>
            <a:pPr marL="217303" indent="-217303">
              <a:buFontTx/>
              <a:buChar char="•"/>
            </a:pPr>
            <a:r>
              <a:rPr lang="nl-NL" sz="2300" dirty="0">
                <a:solidFill>
                  <a:srgbClr val="FFFFFF"/>
                </a:solidFill>
              </a:rPr>
              <a:t>“Ze” moeten er iets aan doen</a:t>
            </a:r>
          </a:p>
          <a:p>
            <a:pPr marL="217303" indent="-217303">
              <a:buFontTx/>
              <a:buChar char="•"/>
            </a:pPr>
            <a:r>
              <a:rPr lang="nl-NL" sz="2300" dirty="0">
                <a:solidFill>
                  <a:srgbClr val="FFFFFF"/>
                </a:solidFill>
              </a:rPr>
              <a:t>Reactief</a:t>
            </a:r>
          </a:p>
          <a:p>
            <a:pPr marL="217303" indent="-217303">
              <a:buFontTx/>
              <a:buChar char="•"/>
            </a:pPr>
            <a:r>
              <a:rPr lang="nl-NL" sz="2300" dirty="0">
                <a:solidFill>
                  <a:srgbClr val="FFFFFF"/>
                </a:solidFill>
              </a:rPr>
              <a:t>Kiezen voor het begane pad</a:t>
            </a:r>
          </a:p>
          <a:p>
            <a:pPr marL="217303" indent="-217303">
              <a:buFontTx/>
              <a:buChar char="•"/>
            </a:pPr>
            <a:r>
              <a:rPr lang="nl-NL" sz="2300" dirty="0">
                <a:solidFill>
                  <a:srgbClr val="FFFFFF"/>
                </a:solidFill>
              </a:rPr>
              <a:t>Vrijblijvendheid</a:t>
            </a:r>
          </a:p>
          <a:p>
            <a:pPr marL="217303" indent="-217303">
              <a:buFontTx/>
              <a:buChar char="•"/>
            </a:pPr>
            <a:r>
              <a:rPr lang="nl-NL" sz="2300" dirty="0">
                <a:solidFill>
                  <a:srgbClr val="FFFFFF"/>
                </a:solidFill>
              </a:rPr>
              <a:t>Niet altijd duidelijk wie wat </a:t>
            </a:r>
            <a:br>
              <a:rPr lang="nl-NL" sz="2300" dirty="0">
                <a:solidFill>
                  <a:srgbClr val="FFFFFF"/>
                </a:solidFill>
              </a:rPr>
            </a:br>
            <a:r>
              <a:rPr lang="nl-NL" sz="2300" dirty="0">
                <a:solidFill>
                  <a:srgbClr val="FFFFFF"/>
                </a:solidFill>
              </a:rPr>
              <a:t>moet doen</a:t>
            </a:r>
          </a:p>
          <a:p>
            <a:pPr marL="217303" indent="-217303">
              <a:buFontTx/>
              <a:buChar char="•"/>
            </a:pPr>
            <a:r>
              <a:rPr lang="nl-NL" sz="2300" dirty="0">
                <a:solidFill>
                  <a:srgbClr val="FFFFFF"/>
                </a:solidFill>
              </a:rPr>
              <a:t>Ad Hoc en brandjes blussen</a:t>
            </a:r>
            <a:br>
              <a:rPr lang="nl-NL" sz="2300" dirty="0">
                <a:solidFill>
                  <a:srgbClr val="FFFFFF"/>
                </a:solidFill>
              </a:rPr>
            </a:br>
            <a:endParaRPr lang="nl-NL" sz="2300" dirty="0">
              <a:solidFill>
                <a:srgbClr val="FFFFFF"/>
              </a:solidFill>
            </a:endParaRPr>
          </a:p>
          <a:p>
            <a:pPr marL="217303" indent="-217303">
              <a:buFontTx/>
              <a:buChar char="•"/>
            </a:pPr>
            <a:r>
              <a:rPr lang="nl-NL" sz="2300" dirty="0">
                <a:solidFill>
                  <a:srgbClr val="FFFFFF"/>
                </a:solidFill>
              </a:rPr>
              <a:t>Klaagcultuur</a:t>
            </a:r>
          </a:p>
          <a:p>
            <a:pPr marL="217303" indent="-217303">
              <a:buFontTx/>
              <a:buChar char="•"/>
            </a:pPr>
            <a:endParaRPr lang="nl-NL" sz="2300" dirty="0">
              <a:solidFill>
                <a:srgbClr val="FFFFFF"/>
              </a:solidFill>
            </a:endParaRPr>
          </a:p>
          <a:p>
            <a:pPr marL="217303" indent="-217303">
              <a:buFontTx/>
              <a:buChar char="•"/>
            </a:pPr>
            <a:endParaRPr lang="nl-NL" sz="2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4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13781" y="2940080"/>
            <a:ext cx="8485498" cy="344465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64" tIns="49007" rIns="99764" bIns="49007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nl-NL">
              <a:solidFill>
                <a:schemeClr val="accent2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nl-NL" b="1">
              <a:latin typeface="Comic Sans M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23565" y="409814"/>
            <a:ext cx="8375145" cy="37289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884" tIns="35442" rIns="70884" bIns="35442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nl-BE" sz="2426" b="1" dirty="0">
                <a:latin typeface="Gill Sans" charset="0"/>
                <a:ea typeface="ヒラギノ角ゴ ProN W3" charset="0"/>
                <a:cs typeface="ヒラギノ角ゴ ProN W3" charset="0"/>
              </a:rPr>
              <a:t>Agenda</a:t>
            </a:r>
            <a:endParaRPr lang="nl-NL" sz="2426" b="1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31906787"/>
              </p:ext>
            </p:extLst>
          </p:nvPr>
        </p:nvGraphicFramePr>
        <p:xfrm>
          <a:off x="823565" y="1547727"/>
          <a:ext cx="8653445" cy="5565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55187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13781" y="2940080"/>
            <a:ext cx="8485498" cy="344465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64" tIns="49007" rIns="99764" bIns="49007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nl-NL">
              <a:solidFill>
                <a:schemeClr val="accent2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nl-NL" b="1">
              <a:latin typeface="Comic Sans M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23565" y="409814"/>
            <a:ext cx="8375145" cy="37289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884" tIns="35442" rIns="70884" bIns="35442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nl-BE" sz="2426" b="1" dirty="0">
                <a:latin typeface="Gill Sans" charset="0"/>
                <a:ea typeface="ヒラギノ角ゴ ProN W3" charset="0"/>
                <a:cs typeface="ヒラギノ角ゴ ProN W3" charset="0"/>
              </a:rPr>
              <a:t>Agenda</a:t>
            </a:r>
            <a:endParaRPr lang="nl-NL" sz="2426" b="1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03784100"/>
              </p:ext>
            </p:extLst>
          </p:nvPr>
        </p:nvGraphicFramePr>
        <p:xfrm>
          <a:off x="823565" y="1547727"/>
          <a:ext cx="8653445" cy="5565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0205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b="1" dirty="0">
                <a:solidFill>
                  <a:schemeClr val="bg1"/>
                </a:solidFill>
              </a:rPr>
              <a:t>VISIE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4800" dirty="0" smtClean="0"/>
          </a:p>
          <a:p>
            <a:pPr marL="0" indent="0">
              <a:buNone/>
            </a:pPr>
            <a:endParaRPr lang="nl-NL" sz="4800" dirty="0"/>
          </a:p>
          <a:p>
            <a:pPr marL="0" indent="0">
              <a:buNone/>
            </a:pPr>
            <a:endParaRPr lang="nl-NL" sz="4800" dirty="0" smtClean="0"/>
          </a:p>
          <a:p>
            <a:pPr marL="0" indent="0">
              <a:buNone/>
            </a:pPr>
            <a:endParaRPr lang="nl-NL" sz="4800" dirty="0"/>
          </a:p>
          <a:p>
            <a:pPr marL="0" indent="0">
              <a:buNone/>
            </a:pPr>
            <a:r>
              <a:rPr lang="nl-NL" sz="4300" dirty="0"/>
              <a:t>Viessmann houdt rekening met de planeet via klantgerichte </a:t>
            </a:r>
            <a:r>
              <a:rPr lang="nl-NL" sz="4300" dirty="0" smtClean="0"/>
              <a:t>energie-oplossingen</a:t>
            </a:r>
            <a:r>
              <a:rPr lang="nl-NL" sz="43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28-8-2018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company </a:t>
            </a:r>
            <a:r>
              <a:rPr kumimoji="0" lang="nl-NL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values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</a:p>
        </p:txBody>
      </p:sp>
    </p:spTree>
    <p:extLst>
      <p:ext uri="{BB962C8B-B14F-4D97-AF65-F5344CB8AC3E}">
        <p14:creationId xmlns:p14="http://schemas.microsoft.com/office/powerpoint/2010/main" val="20754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b="1" dirty="0"/>
              <a:t>MISSIE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sz="2800" b="1" dirty="0" smtClean="0"/>
              <a:t>We</a:t>
            </a:r>
            <a:r>
              <a:rPr lang="nl-NL" sz="2800" dirty="0" smtClean="0"/>
              <a:t> </a:t>
            </a:r>
            <a:r>
              <a:rPr lang="nl-NL" sz="2800" dirty="0"/>
              <a:t>leveren de juiste technologie voor oplossingen op basis van uitermate betrouwbare en kwalitatief hoogstaande componenten</a:t>
            </a:r>
            <a:r>
              <a:rPr lang="nl-NL" sz="2800" dirty="0" smtClean="0"/>
              <a:t>.</a:t>
            </a:r>
            <a:endParaRPr lang="nl-NL" sz="2800" dirty="0"/>
          </a:p>
          <a:p>
            <a:r>
              <a:rPr lang="nl-NL" sz="2800" b="1" dirty="0"/>
              <a:t>We</a:t>
            </a:r>
            <a:r>
              <a:rPr lang="nl-NL" sz="2800" dirty="0"/>
              <a:t> creëren oplossingen die naadloos afgestemd zijn op de </a:t>
            </a:r>
            <a:r>
              <a:rPr lang="nl-NL" sz="2800" dirty="0" smtClean="0"/>
              <a:t>ecosystemen.</a:t>
            </a:r>
            <a:endParaRPr lang="nl-NL" sz="2800" dirty="0"/>
          </a:p>
          <a:p>
            <a:r>
              <a:rPr lang="nl-NL" sz="2800" b="1" dirty="0"/>
              <a:t>We</a:t>
            </a:r>
            <a:r>
              <a:rPr lang="nl-NL" sz="2800" dirty="0"/>
              <a:t> streven ernaar om aan alle vragen van klanten en gebruikers te voldoen</a:t>
            </a:r>
            <a:r>
              <a:rPr lang="nl-NL" sz="2800" dirty="0" smtClean="0"/>
              <a:t>.</a:t>
            </a:r>
            <a:endParaRPr lang="nl-NL" sz="2800" dirty="0"/>
          </a:p>
          <a:p>
            <a:r>
              <a:rPr lang="nl-NL" sz="2800" b="1" dirty="0"/>
              <a:t>We</a:t>
            </a:r>
            <a:r>
              <a:rPr lang="nl-NL" sz="2800" dirty="0"/>
              <a:t> maken gebruik van technologie voor de afstemming van onze processen en bedrijfsmodellen</a:t>
            </a:r>
            <a:r>
              <a:rPr lang="nl-NL" sz="2800" dirty="0" smtClean="0"/>
              <a:t>.</a:t>
            </a:r>
            <a:endParaRPr lang="nl-NL" sz="2800" dirty="0"/>
          </a:p>
          <a:p>
            <a:r>
              <a:rPr lang="nl-NL" sz="2800" b="1" dirty="0"/>
              <a:t>We</a:t>
            </a:r>
            <a:r>
              <a:rPr lang="nl-NL" sz="2800" dirty="0"/>
              <a:t> willen trots kunnen zijn op het gebruik van onze oplossingen.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28-8-2018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company 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values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</a:p>
        </p:txBody>
      </p:sp>
    </p:spTree>
    <p:extLst>
      <p:ext uri="{BB962C8B-B14F-4D97-AF65-F5344CB8AC3E}">
        <p14:creationId xmlns:p14="http://schemas.microsoft.com/office/powerpoint/2010/main" val="826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 b="1" dirty="0" err="1" smtClean="0"/>
              <a:t>Viessman</a:t>
            </a:r>
            <a:r>
              <a:rPr lang="nl-NL" sz="4000" b="1" dirty="0" smtClean="0"/>
              <a:t> </a:t>
            </a:r>
            <a:r>
              <a:rPr lang="nl-NL" sz="4000" b="1" dirty="0" err="1" smtClean="0"/>
              <a:t>Values</a:t>
            </a:r>
            <a:r>
              <a:rPr lang="nl-NL" sz="4000" b="1" dirty="0" smtClean="0"/>
              <a:t> -&gt; wat voor ons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947" y="1584325"/>
            <a:ext cx="3901038" cy="5437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 smtClean="0"/>
              <a:t>   VERANTWOORDELIJK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2160000"/>
            <a:r>
              <a:rPr lang="nl-NL" dirty="0" smtClean="0"/>
              <a:t>Betrouwbaar			</a:t>
            </a:r>
          </a:p>
          <a:p>
            <a:pPr marL="2160000"/>
            <a:endParaRPr lang="nl-NL" dirty="0"/>
          </a:p>
          <a:p>
            <a:pPr marL="1977437" indent="0">
              <a:buNone/>
            </a:pPr>
            <a:endParaRPr lang="nl-NL" dirty="0"/>
          </a:p>
          <a:p>
            <a:pPr marL="2160000"/>
            <a:endParaRPr lang="nl-NL" dirty="0" smtClean="0"/>
          </a:p>
          <a:p>
            <a:pPr marL="2160000"/>
            <a:r>
              <a:rPr lang="nl-NL" dirty="0" smtClean="0"/>
              <a:t>Succesgericht</a:t>
            </a:r>
            <a:endParaRPr lang="nl-NL" dirty="0"/>
          </a:p>
          <a:p>
            <a:pPr marL="2160000"/>
            <a:endParaRPr lang="nl-NL" dirty="0" smtClean="0"/>
          </a:p>
          <a:p>
            <a:pPr marL="2160000"/>
            <a:endParaRPr lang="nl-NL" dirty="0"/>
          </a:p>
          <a:p>
            <a:pPr marL="2160000"/>
            <a:endParaRPr lang="nl-NL" dirty="0" smtClean="0"/>
          </a:p>
          <a:p>
            <a:pPr marL="1977437" indent="0">
              <a:buNone/>
            </a:pPr>
            <a:endParaRPr lang="nl-NL" dirty="0" smtClean="0"/>
          </a:p>
          <a:p>
            <a:pPr marL="2160000"/>
            <a:r>
              <a:rPr lang="nl-NL" dirty="0" smtClean="0"/>
              <a:t>Duurzaam</a:t>
            </a:r>
            <a:endParaRPr lang="nl-NL" dirty="0"/>
          </a:p>
          <a:p>
            <a:pPr marL="0" indent="0">
              <a:buNone/>
            </a:pPr>
            <a:r>
              <a:rPr lang="nl-NL" sz="2400" b="1" dirty="0" smtClean="0"/>
              <a:t>                                                </a:t>
            </a:r>
            <a:endParaRPr lang="nl-NL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28-8-2018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 company values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/>
              <a:t>Rut | versie 09.03.2017</a:t>
            </a:r>
            <a:endParaRPr lang="nl-N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8" y="1817429"/>
            <a:ext cx="1587853" cy="158785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649170" y="1584325"/>
            <a:ext cx="3901038" cy="5437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563" indent="-182563" algn="l" defTabSz="99569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4375" indent="-217488" algn="l" defTabSz="99569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nl-NL" baseline="30000" dirty="0"/>
          </a:p>
        </p:txBody>
      </p:sp>
      <p:sp>
        <p:nvSpPr>
          <p:cNvPr id="13" name="Tekstvak 12"/>
          <p:cNvSpPr txBox="1"/>
          <p:nvPr/>
        </p:nvSpPr>
        <p:spPr>
          <a:xfrm>
            <a:off x="5880295" y="2026580"/>
            <a:ext cx="366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Producten</a:t>
            </a:r>
          </a:p>
          <a:p>
            <a:endParaRPr lang="nl-BE" sz="1600" dirty="0"/>
          </a:p>
        </p:txBody>
      </p:sp>
      <p:sp>
        <p:nvSpPr>
          <p:cNvPr id="14" name="Tekstvak 13"/>
          <p:cNvSpPr txBox="1"/>
          <p:nvPr/>
        </p:nvSpPr>
        <p:spPr>
          <a:xfrm>
            <a:off x="5880295" y="2318967"/>
            <a:ext cx="3669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Wij als contactpersoon nog belangrijker</a:t>
            </a:r>
          </a:p>
          <a:p>
            <a:endParaRPr lang="nl-BE" sz="1600" dirty="0"/>
          </a:p>
        </p:txBody>
      </p:sp>
      <p:sp>
        <p:nvSpPr>
          <p:cNvPr id="15" name="Tekstvak 14"/>
          <p:cNvSpPr txBox="1"/>
          <p:nvPr/>
        </p:nvSpPr>
        <p:spPr>
          <a:xfrm>
            <a:off x="5947452" y="3764310"/>
            <a:ext cx="3669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Omzet</a:t>
            </a:r>
          </a:p>
          <a:p>
            <a:r>
              <a:rPr lang="nl-BE" sz="1600" dirty="0" smtClean="0"/>
              <a:t>Marktaandeel =&gt; fabriek</a:t>
            </a:r>
          </a:p>
          <a:p>
            <a:r>
              <a:rPr lang="nl-BE" sz="1600" dirty="0" smtClean="0"/>
              <a:t>Persoonlijke successen (relationeel met klant)</a:t>
            </a:r>
            <a:endParaRPr lang="nl-BE" sz="1600" dirty="0"/>
          </a:p>
        </p:txBody>
      </p:sp>
      <p:sp>
        <p:nvSpPr>
          <p:cNvPr id="16" name="Tekstvak 15"/>
          <p:cNvSpPr txBox="1"/>
          <p:nvPr/>
        </p:nvSpPr>
        <p:spPr>
          <a:xfrm>
            <a:off x="5947452" y="5455874"/>
            <a:ext cx="3055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Lange termijn visie met klant</a:t>
            </a:r>
          </a:p>
          <a:p>
            <a:r>
              <a:rPr lang="nl-BE" sz="1600" dirty="0" smtClean="0"/>
              <a:t>Ecologisch &amp; efficiënt</a:t>
            </a:r>
          </a:p>
          <a:p>
            <a:r>
              <a:rPr lang="nl-BE" sz="1600" dirty="0" smtClean="0"/>
              <a:t>Walk </a:t>
            </a:r>
            <a:r>
              <a:rPr lang="nl-BE" sz="1600" dirty="0" err="1" smtClean="0"/>
              <a:t>the</a:t>
            </a:r>
            <a:r>
              <a:rPr lang="nl-BE" sz="1600" dirty="0" smtClean="0"/>
              <a:t> talk (PV, WP, gebouwen VIE)</a:t>
            </a:r>
          </a:p>
          <a:p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41771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 b="1" dirty="0" err="1"/>
              <a:t>Viessman</a:t>
            </a:r>
            <a:r>
              <a:rPr lang="nl-NL" sz="4000" b="1" dirty="0"/>
              <a:t> </a:t>
            </a:r>
            <a:r>
              <a:rPr lang="nl-NL" sz="4000" b="1" dirty="0" err="1"/>
              <a:t>Values</a:t>
            </a:r>
            <a:r>
              <a:rPr lang="nl-NL" sz="4000" b="1" dirty="0"/>
              <a:t> -&gt; wat voor ons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947" y="1584325"/>
            <a:ext cx="4801370" cy="5437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 smtClean="0"/>
              <a:t>TEAMGERICHT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lvl="5"/>
            <a:r>
              <a:rPr lang="nl-NL" dirty="0" smtClean="0"/>
              <a:t>Eerlijk</a:t>
            </a:r>
          </a:p>
          <a:p>
            <a:endParaRPr lang="nl-NL" dirty="0"/>
          </a:p>
          <a:p>
            <a:endParaRPr lang="nl-NL" dirty="0" smtClean="0"/>
          </a:p>
          <a:p>
            <a:pPr lvl="5"/>
            <a:endParaRPr lang="nl-NL" dirty="0" smtClean="0"/>
          </a:p>
          <a:p>
            <a:pPr lvl="5"/>
            <a:r>
              <a:rPr lang="nl-NL" dirty="0" smtClean="0"/>
              <a:t>Transparant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lvl="5"/>
            <a:r>
              <a:rPr lang="nl-NL" dirty="0" smtClean="0"/>
              <a:t>Agile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28-8-2018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 company values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/>
              <a:t>Rut | versie 09.03.2017</a:t>
            </a:r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4" y="1917888"/>
            <a:ext cx="1594631" cy="15946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5947452" y="2435301"/>
            <a:ext cx="366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Zeg wat je doe en doe wat je zegt</a:t>
            </a:r>
          </a:p>
          <a:p>
            <a:r>
              <a:rPr lang="nl-BE" sz="1600" dirty="0" smtClean="0"/>
              <a:t>Respect </a:t>
            </a:r>
            <a:r>
              <a:rPr lang="nl-BE" sz="1600" dirty="0" err="1" smtClean="0"/>
              <a:t>tov</a:t>
            </a:r>
            <a:r>
              <a:rPr lang="nl-BE" sz="1600" dirty="0" smtClean="0"/>
              <a:t> iedereen</a:t>
            </a:r>
            <a:endParaRPr lang="nl-BE" sz="1600" dirty="0"/>
          </a:p>
        </p:txBody>
      </p:sp>
      <p:sp>
        <p:nvSpPr>
          <p:cNvPr id="17" name="Tekstvak 16"/>
          <p:cNvSpPr txBox="1"/>
          <p:nvPr/>
        </p:nvSpPr>
        <p:spPr>
          <a:xfrm>
            <a:off x="5947451" y="3904089"/>
            <a:ext cx="3669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Feedback geven vanuit de markt ( + en -)</a:t>
            </a:r>
          </a:p>
          <a:p>
            <a:r>
              <a:rPr lang="nl-BE" sz="1600" dirty="0" smtClean="0"/>
              <a:t>Feedback geven </a:t>
            </a:r>
            <a:r>
              <a:rPr lang="nl-BE" sz="1600" dirty="0" err="1" smtClean="0"/>
              <a:t>an</a:t>
            </a:r>
            <a:r>
              <a:rPr lang="nl-BE" sz="1600" dirty="0" smtClean="0"/>
              <a:t> de markt </a:t>
            </a:r>
            <a:endParaRPr lang="nl-BE" sz="1600" dirty="0"/>
          </a:p>
        </p:txBody>
      </p:sp>
      <p:sp>
        <p:nvSpPr>
          <p:cNvPr id="18" name="Tekstvak 17"/>
          <p:cNvSpPr txBox="1"/>
          <p:nvPr/>
        </p:nvSpPr>
        <p:spPr>
          <a:xfrm>
            <a:off x="5974300" y="5228210"/>
            <a:ext cx="3669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Behendig zijn , zich kunnen </a:t>
            </a:r>
            <a:r>
              <a:rPr lang="nl-BE" sz="1600" dirty="0" err="1" smtClean="0"/>
              <a:t>aanapssen</a:t>
            </a:r>
            <a:endParaRPr lang="nl-BE" sz="1600" dirty="0" smtClean="0"/>
          </a:p>
          <a:p>
            <a:r>
              <a:rPr lang="nl-BE" sz="1600" dirty="0" smtClean="0"/>
              <a:t>Digitalisering / producten / service verlenen (anders als vroeger)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42248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 b="1" dirty="0" err="1"/>
              <a:t>Viessman</a:t>
            </a:r>
            <a:r>
              <a:rPr lang="nl-NL" sz="4000" b="1" dirty="0"/>
              <a:t> </a:t>
            </a:r>
            <a:r>
              <a:rPr lang="nl-NL" sz="4000" b="1" dirty="0" err="1"/>
              <a:t>Values</a:t>
            </a:r>
            <a:r>
              <a:rPr lang="nl-NL" sz="4000" b="1" dirty="0"/>
              <a:t> -&gt; wat voor ons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947" y="1584325"/>
            <a:ext cx="4548151" cy="5437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 smtClean="0"/>
              <a:t>ONDERNEMEND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2691812" lvl="1"/>
            <a:r>
              <a:rPr lang="nl-NL" dirty="0"/>
              <a:t>Klantgericht</a:t>
            </a:r>
          </a:p>
          <a:p>
            <a:pPr marL="2691812" lvl="1"/>
            <a:endParaRPr lang="nl-NL" dirty="0" smtClean="0"/>
          </a:p>
          <a:p>
            <a:pPr marL="2691812" lvl="1"/>
            <a:endParaRPr lang="nl-NL" dirty="0"/>
          </a:p>
          <a:p>
            <a:pPr marL="2691812" lvl="1"/>
            <a:endParaRPr lang="nl-NL" dirty="0" smtClean="0"/>
          </a:p>
          <a:p>
            <a:pPr marL="2691812" lvl="1"/>
            <a:endParaRPr lang="nl-NL" dirty="0" smtClean="0"/>
          </a:p>
          <a:p>
            <a:pPr marL="2691812" lvl="1"/>
            <a:r>
              <a:rPr lang="nl-NL" dirty="0" smtClean="0"/>
              <a:t>Innovatief</a:t>
            </a:r>
            <a:endParaRPr lang="nl-NL" dirty="0"/>
          </a:p>
          <a:p>
            <a:pPr marL="2691812" lvl="1"/>
            <a:endParaRPr lang="nl-NL" dirty="0" smtClean="0"/>
          </a:p>
          <a:p>
            <a:pPr marL="2691812" lvl="1"/>
            <a:endParaRPr lang="nl-NL" dirty="0"/>
          </a:p>
          <a:p>
            <a:pPr marL="2691812" lvl="1"/>
            <a:endParaRPr lang="nl-NL" dirty="0" smtClean="0"/>
          </a:p>
          <a:p>
            <a:pPr marL="2691812" lvl="1"/>
            <a:endParaRPr lang="nl-NL" dirty="0"/>
          </a:p>
          <a:p>
            <a:pPr marL="2691812" lvl="1"/>
            <a:r>
              <a:rPr lang="nl-NL" dirty="0" smtClean="0"/>
              <a:t>Ondernemend - </a:t>
            </a:r>
            <a:r>
              <a:rPr lang="nl-NL" dirty="0" err="1" smtClean="0"/>
              <a:t>V</a:t>
            </a:r>
            <a:r>
              <a:rPr lang="nl-NL" baseline="30000" dirty="0" err="1" smtClean="0"/>
              <a:t>x</a:t>
            </a:r>
            <a:r>
              <a:rPr lang="nl-NL" baseline="30000" dirty="0" smtClean="0"/>
              <a:t> </a:t>
            </a:r>
            <a:endParaRPr lang="nl-NL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28-8-2018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 company values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/>
              <a:t>Rut | versie 09.03.2017</a:t>
            </a:r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58" y="2024078"/>
            <a:ext cx="1276791" cy="1276791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6794695" y="1659988"/>
            <a:ext cx="3263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600" dirty="0" smtClean="0"/>
          </a:p>
          <a:p>
            <a:endParaRPr lang="nl-BE" sz="1600" dirty="0"/>
          </a:p>
        </p:txBody>
      </p:sp>
      <p:sp>
        <p:nvSpPr>
          <p:cNvPr id="13" name="Tekstvak 12"/>
          <p:cNvSpPr txBox="1"/>
          <p:nvPr/>
        </p:nvSpPr>
        <p:spPr>
          <a:xfrm>
            <a:off x="6611815" y="2124222"/>
            <a:ext cx="3208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 smtClean="0"/>
              <a:t>Inerne</a:t>
            </a:r>
            <a:r>
              <a:rPr lang="nl-BE" sz="1600" dirty="0" smtClean="0"/>
              <a:t> / Externe klant : denken in oplossingen .. Iets extra doen voor iemand</a:t>
            </a:r>
            <a:endParaRPr lang="nl-BE" sz="1600" dirty="0"/>
          </a:p>
        </p:txBody>
      </p:sp>
      <p:sp>
        <p:nvSpPr>
          <p:cNvPr id="14" name="Tekstvak 13"/>
          <p:cNvSpPr txBox="1"/>
          <p:nvPr/>
        </p:nvSpPr>
        <p:spPr>
          <a:xfrm>
            <a:off x="6611815" y="3488788"/>
            <a:ext cx="294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Producten &amp; </a:t>
            </a:r>
            <a:r>
              <a:rPr lang="nl-BE" sz="1600" dirty="0" err="1" smtClean="0"/>
              <a:t>technologiën</a:t>
            </a:r>
            <a:endParaRPr lang="nl-BE" sz="1600" dirty="0" smtClean="0"/>
          </a:p>
          <a:p>
            <a:r>
              <a:rPr lang="nl-BE" sz="1600" dirty="0" smtClean="0"/>
              <a:t>Service – digital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611815" y="5022236"/>
            <a:ext cx="3025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Eigen Initiatieven </a:t>
            </a:r>
            <a:r>
              <a:rPr lang="nl-BE" sz="1600" dirty="0"/>
              <a:t>(Vitocafé, checklist bij ZH, …)</a:t>
            </a:r>
          </a:p>
          <a:p>
            <a:r>
              <a:rPr lang="nl-BE" sz="1600" dirty="0" smtClean="0"/>
              <a:t>Mee denken om te verbeteren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2332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13781" y="2940080"/>
            <a:ext cx="8485498" cy="344465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64" tIns="49007" rIns="99764" bIns="49007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nl-NL">
              <a:solidFill>
                <a:schemeClr val="accent2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nl-NL" b="1">
              <a:latin typeface="Comic Sans M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23565" y="409814"/>
            <a:ext cx="8375145" cy="37289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884" tIns="35442" rIns="70884" bIns="35442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nl-BE" sz="2426" b="1" dirty="0">
                <a:latin typeface="Gill Sans" charset="0"/>
                <a:ea typeface="ヒラギノ角ゴ ProN W3" charset="0"/>
                <a:cs typeface="ヒラギノ角ゴ ProN W3" charset="0"/>
              </a:rPr>
              <a:t>Agenda</a:t>
            </a:r>
            <a:endParaRPr lang="nl-NL" sz="2426" b="1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80411088"/>
              </p:ext>
            </p:extLst>
          </p:nvPr>
        </p:nvGraphicFramePr>
        <p:xfrm>
          <a:off x="823565" y="1547727"/>
          <a:ext cx="8653445" cy="5565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1776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582761" y="1874318"/>
            <a:ext cx="9447886" cy="547650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193675" indent="-193675" defTabSz="423863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1pPr>
            <a:lvl2pPr marL="742950" indent="-285750" defTabSz="423863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2pPr>
            <a:lvl3pPr marL="1143000" indent="-228600" defTabSz="423863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3pPr>
            <a:lvl4pPr marL="1600200" indent="-228600" defTabSz="423863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4pPr>
            <a:lvl5pPr marL="2057400" indent="-228600" defTabSz="423863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5pPr>
            <a:lvl6pPr marL="2514600" indent="-228600" defTabSz="423863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6pPr>
            <a:lvl7pPr marL="2971800" indent="-228600" defTabSz="423863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7pPr>
            <a:lvl8pPr marL="3429000" indent="-228600" defTabSz="423863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8pPr>
            <a:lvl9pPr marL="3886200" indent="-228600" defTabSz="423863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z="2205" dirty="0" err="1">
                <a:solidFill>
                  <a:schemeClr val="tx1"/>
                </a:solidFill>
                <a:latin typeface="Arial" panose="020B0604020202020204" pitchFamily="34" charset="0"/>
              </a:rPr>
              <a:t>Wederzijds</a:t>
            </a:r>
            <a:r>
              <a:rPr lang="en-US" sz="2205" dirty="0">
                <a:solidFill>
                  <a:schemeClr val="tx1"/>
                </a:solidFill>
                <a:latin typeface="Arial" panose="020B0604020202020204" pitchFamily="34" charset="0"/>
              </a:rPr>
              <a:t> respect.</a:t>
            </a:r>
          </a:p>
          <a:p>
            <a:pPr>
              <a:buFontTx/>
              <a:buChar char="•"/>
              <a:defRPr/>
            </a:pPr>
            <a:endParaRPr lang="en-US" sz="2205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2205" dirty="0" err="1">
                <a:solidFill>
                  <a:schemeClr val="tx1"/>
                </a:solidFill>
                <a:latin typeface="Arial" panose="020B0604020202020204" pitchFamily="34" charset="0"/>
              </a:rPr>
              <a:t>Luisteren</a:t>
            </a:r>
            <a:endParaRPr lang="en-US" sz="2205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endParaRPr lang="en-US" sz="2205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2205" dirty="0" err="1">
                <a:solidFill>
                  <a:schemeClr val="tx1"/>
                </a:solidFill>
                <a:latin typeface="Arial" panose="020B0604020202020204" pitchFamily="34" charset="0"/>
              </a:rPr>
              <a:t>Iedereen</a:t>
            </a:r>
            <a:r>
              <a:rPr lang="en-US" sz="2205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205" dirty="0" err="1">
                <a:solidFill>
                  <a:schemeClr val="tx1"/>
                </a:solidFill>
                <a:latin typeface="Arial" panose="020B0604020202020204" pitchFamily="34" charset="0"/>
              </a:rPr>
              <a:t>moet</a:t>
            </a:r>
            <a:r>
              <a:rPr lang="en-US" sz="2205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205" dirty="0" err="1">
                <a:solidFill>
                  <a:schemeClr val="tx1"/>
                </a:solidFill>
                <a:latin typeface="Arial" panose="020B0604020202020204" pitchFamily="34" charset="0"/>
              </a:rPr>
              <a:t>aan</a:t>
            </a:r>
            <a:r>
              <a:rPr lang="en-US" sz="2205" dirty="0">
                <a:solidFill>
                  <a:schemeClr val="tx1"/>
                </a:solidFill>
                <a:latin typeface="Arial" panose="020B0604020202020204" pitchFamily="34" charset="0"/>
              </a:rPr>
              <a:t> bod </a:t>
            </a:r>
            <a:r>
              <a:rPr lang="en-US" sz="2205" dirty="0" err="1">
                <a:solidFill>
                  <a:schemeClr val="tx1"/>
                </a:solidFill>
                <a:latin typeface="Arial" panose="020B0604020202020204" pitchFamily="34" charset="0"/>
              </a:rPr>
              <a:t>kunnen</a:t>
            </a:r>
            <a:r>
              <a:rPr lang="en-US" sz="2205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205" dirty="0" err="1">
                <a:solidFill>
                  <a:schemeClr val="tx1"/>
                </a:solidFill>
                <a:latin typeface="Arial" panose="020B0604020202020204" pitchFamily="34" charset="0"/>
              </a:rPr>
              <a:t>komen</a:t>
            </a:r>
            <a:r>
              <a:rPr lang="en-US" sz="2205" dirty="0">
                <a:solidFill>
                  <a:schemeClr val="tx1"/>
                </a:solidFill>
                <a:latin typeface="Arial" panose="020B0604020202020204" pitchFamily="34" charset="0"/>
              </a:rPr>
              <a:t> en </a:t>
            </a:r>
            <a:r>
              <a:rPr lang="en-US" sz="2205" dirty="0" err="1">
                <a:solidFill>
                  <a:schemeClr val="tx1"/>
                </a:solidFill>
                <a:latin typeface="Arial" panose="020B0604020202020204" pitchFamily="34" charset="0"/>
              </a:rPr>
              <a:t>zijn</a:t>
            </a:r>
            <a:r>
              <a:rPr lang="en-US" sz="2205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205" dirty="0" err="1">
                <a:solidFill>
                  <a:schemeClr val="tx1"/>
                </a:solidFill>
                <a:latin typeface="Arial" panose="020B0604020202020204" pitchFamily="34" charset="0"/>
              </a:rPr>
              <a:t>mening</a:t>
            </a:r>
            <a:r>
              <a:rPr lang="en-US" sz="2205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205" dirty="0" err="1">
                <a:solidFill>
                  <a:schemeClr val="tx1"/>
                </a:solidFill>
                <a:latin typeface="Arial" panose="020B0604020202020204" pitchFamily="34" charset="0"/>
              </a:rPr>
              <a:t>geven</a:t>
            </a:r>
            <a:r>
              <a:rPr lang="en-US" sz="2205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Tx/>
              <a:buChar char="•"/>
              <a:defRPr/>
            </a:pPr>
            <a:endParaRPr lang="en-US" sz="2205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2205" dirty="0" err="1">
                <a:solidFill>
                  <a:schemeClr val="tx1"/>
                </a:solidFill>
                <a:latin typeface="Arial" panose="020B0604020202020204" pitchFamily="34" charset="0"/>
              </a:rPr>
              <a:t>Positieve</a:t>
            </a:r>
            <a:r>
              <a:rPr lang="en-US" sz="2205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205" dirty="0" err="1">
                <a:solidFill>
                  <a:schemeClr val="tx1"/>
                </a:solidFill>
                <a:latin typeface="Arial" panose="020B0604020202020204" pitchFamily="34" charset="0"/>
              </a:rPr>
              <a:t>intentie</a:t>
            </a:r>
            <a:r>
              <a:rPr lang="en-US" sz="2205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Tx/>
              <a:buChar char="•"/>
              <a:defRPr/>
            </a:pPr>
            <a:endParaRPr lang="en-US" sz="2205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2205" dirty="0" err="1">
                <a:solidFill>
                  <a:schemeClr val="tx1"/>
                </a:solidFill>
                <a:latin typeface="Arial" panose="020B0604020202020204" pitchFamily="34" charset="0"/>
              </a:rPr>
              <a:t>Aandacht</a:t>
            </a:r>
            <a:r>
              <a:rPr lang="en-US" sz="2205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205" dirty="0" err="1">
                <a:solidFill>
                  <a:schemeClr val="tx1"/>
                </a:solidFill>
                <a:latin typeface="Arial" panose="020B0604020202020204" pitchFamily="34" charset="0"/>
              </a:rPr>
              <a:t>voor</a:t>
            </a:r>
            <a:r>
              <a:rPr lang="en-US" sz="2205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205" dirty="0" err="1">
                <a:solidFill>
                  <a:schemeClr val="tx1"/>
                </a:solidFill>
                <a:latin typeface="Arial" panose="020B0604020202020204" pitchFamily="34" charset="0"/>
              </a:rPr>
              <a:t>verbetering</a:t>
            </a:r>
            <a:r>
              <a:rPr lang="en-US" sz="2205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br>
              <a:rPr lang="en-US" sz="2205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sz="2205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2205" dirty="0" smtClean="0">
                <a:solidFill>
                  <a:schemeClr val="tx1"/>
                </a:solidFill>
                <a:latin typeface="Arial" panose="020B0604020202020204" pitchFamily="34" charset="0"/>
              </a:rPr>
              <a:t>Op de </a:t>
            </a:r>
            <a:r>
              <a:rPr lang="en-US" sz="2205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bal</a:t>
            </a:r>
            <a:r>
              <a:rPr lang="en-US" sz="2205" dirty="0" smtClean="0">
                <a:solidFill>
                  <a:schemeClr val="tx1"/>
                </a:solidFill>
                <a:latin typeface="Arial" panose="020B0604020202020204" pitchFamily="34" charset="0"/>
              </a:rPr>
              <a:t> is OK, maar </a:t>
            </a:r>
            <a:r>
              <a:rPr lang="en-US" sz="2205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niet</a:t>
            </a:r>
            <a:r>
              <a:rPr lang="en-US" sz="2205" dirty="0" smtClean="0">
                <a:solidFill>
                  <a:schemeClr val="tx1"/>
                </a:solidFill>
                <a:latin typeface="Arial" panose="020B0604020202020204" pitchFamily="34" charset="0"/>
              </a:rPr>
              <a:t> op de man/</a:t>
            </a:r>
            <a:r>
              <a:rPr lang="en-US" sz="2205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vrouw</a:t>
            </a:r>
            <a:endParaRPr lang="en-US" sz="2205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endParaRPr lang="en-US" sz="2205" dirty="0">
              <a:solidFill>
                <a:srgbClr val="4F81BD"/>
              </a:solidFill>
              <a:latin typeface="Arial" panose="020B0604020202020204" pitchFamily="34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348777" y="5845703"/>
            <a:ext cx="7429581" cy="62395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defTabSz="423863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1pPr>
            <a:lvl2pPr marL="742950" indent="-285750" defTabSz="423863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2pPr>
            <a:lvl3pPr marL="1143000" indent="-228600" defTabSz="423863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3pPr>
            <a:lvl4pPr marL="1600200" indent="-228600" defTabSz="423863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4pPr>
            <a:lvl5pPr marL="2057400" indent="-228600" defTabSz="423863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5pPr>
            <a:lvl6pPr marL="2514600" indent="-228600" defTabSz="423863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6pPr>
            <a:lvl7pPr marL="2971800" indent="-228600" defTabSz="423863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7pPr>
            <a:lvl8pPr marL="3429000" indent="-228600" defTabSz="423863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8pPr>
            <a:lvl9pPr marL="3886200" indent="-228600" defTabSz="423863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9pPr>
          </a:lstStyle>
          <a:p>
            <a:pPr>
              <a:buClr>
                <a:srgbClr val="000000"/>
              </a:buClr>
              <a:buSzPct val="90000"/>
              <a:buFont typeface="Monotype Sorts" charset="2"/>
              <a:buNone/>
              <a:defRPr/>
            </a:pPr>
            <a:endParaRPr lang="nl-BE" sz="2426" b="1"/>
          </a:p>
        </p:txBody>
      </p:sp>
      <p:sp>
        <p:nvSpPr>
          <p:cNvPr id="43012" name="Rectangle 5"/>
          <p:cNvSpPr txBox="1">
            <a:spLocks noChangeArrowheads="1"/>
          </p:cNvSpPr>
          <p:nvPr/>
        </p:nvSpPr>
        <p:spPr bwMode="auto">
          <a:xfrm>
            <a:off x="582761" y="851933"/>
            <a:ext cx="8615949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2200" b="1" dirty="0">
                <a:solidFill>
                  <a:schemeClr val="tx1"/>
                </a:solidFill>
              </a:rPr>
              <a:t>Richtlijnen voor discussie</a:t>
            </a:r>
            <a:endParaRPr lang="nl-NL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AutoShape 2"/>
          <p:cNvSpPr>
            <a:spLocks noChangeArrowheads="1"/>
          </p:cNvSpPr>
          <p:nvPr/>
        </p:nvSpPr>
        <p:spPr bwMode="auto">
          <a:xfrm>
            <a:off x="662754" y="2015845"/>
            <a:ext cx="5240212" cy="1606031"/>
          </a:xfrm>
          <a:prstGeom prst="rightArrowCallout">
            <a:avLst>
              <a:gd name="adj1" fmla="val 17102"/>
              <a:gd name="adj2" fmla="val 19736"/>
              <a:gd name="adj3" fmla="val 19145"/>
              <a:gd name="adj4" fmla="val 672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0884" tIns="35442" rIns="70884" bIns="35442"/>
          <a:lstStyle/>
          <a:p>
            <a:pPr marL="210015" indent="-210015" defTabSz="504063">
              <a:defRPr/>
            </a:pPr>
            <a:r>
              <a:rPr lang="nl-NL" sz="1874" dirty="0">
                <a:solidFill>
                  <a:prstClr val="white"/>
                </a:solidFill>
              </a:rPr>
              <a:t>Van:</a:t>
            </a:r>
          </a:p>
          <a:p>
            <a:pPr marL="210026" indent="-210026" defTabSz="504063">
              <a:buFontTx/>
              <a:buChar char="•"/>
              <a:defRPr/>
            </a:pPr>
            <a:r>
              <a:rPr lang="nl-NL" sz="1985" dirty="0">
                <a:solidFill>
                  <a:srgbClr val="FFFFFF"/>
                </a:solidFill>
              </a:rPr>
              <a:t>“Ze” moeten er iets aan doen</a:t>
            </a:r>
          </a:p>
          <a:p>
            <a:pPr defTabSz="504063">
              <a:defRPr/>
            </a:pPr>
            <a:endParaRPr lang="nl-BE" sz="2426" dirty="0">
              <a:solidFill>
                <a:prstClr val="white"/>
              </a:solidFill>
            </a:endParaRPr>
          </a:p>
        </p:txBody>
      </p:sp>
      <p:sp>
        <p:nvSpPr>
          <p:cNvPr id="893955" name="Rectangle 3"/>
          <p:cNvSpPr>
            <a:spLocks noChangeArrowheads="1"/>
          </p:cNvSpPr>
          <p:nvPr/>
        </p:nvSpPr>
        <p:spPr bwMode="auto">
          <a:xfrm>
            <a:off x="5902966" y="2015845"/>
            <a:ext cx="4286439" cy="446365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0884" tIns="35442" rIns="70884" bIns="35442"/>
          <a:lstStyle/>
          <a:p>
            <a:pPr marL="210015" indent="-210015" defTabSz="504063">
              <a:defRPr/>
            </a:pPr>
            <a:r>
              <a:rPr lang="nl-NL" sz="1874" dirty="0">
                <a:solidFill>
                  <a:prstClr val="white"/>
                </a:solidFill>
              </a:rPr>
              <a:t>Naar:</a:t>
            </a:r>
          </a:p>
          <a:p>
            <a:pPr marL="210026" indent="-210026" defTabSz="504063">
              <a:buFontTx/>
              <a:buChar char="•"/>
              <a:defRPr/>
            </a:pPr>
            <a:r>
              <a:rPr lang="nl-BE" sz="2426" dirty="0">
                <a:solidFill>
                  <a:prstClr val="white"/>
                </a:solidFill>
              </a:rPr>
              <a:t> </a:t>
            </a:r>
            <a:r>
              <a:rPr lang="nl-BE" sz="1990" dirty="0" err="1">
                <a:solidFill>
                  <a:srgbClr val="FFFFFF"/>
                </a:solidFill>
              </a:rPr>
              <a:t>Ownership</a:t>
            </a:r>
            <a:r>
              <a:rPr lang="nl-BE" sz="1990" dirty="0">
                <a:solidFill>
                  <a:srgbClr val="FFFFFF"/>
                </a:solidFill>
              </a:rPr>
              <a:t> + </a:t>
            </a:r>
            <a:r>
              <a:rPr lang="nl-BE" sz="1990" dirty="0" smtClean="0">
                <a:solidFill>
                  <a:srgbClr val="FFFFFF"/>
                </a:solidFill>
              </a:rPr>
              <a:t>teamwork</a:t>
            </a:r>
          </a:p>
          <a:p>
            <a:pPr marL="210026" indent="-210026" defTabSz="504063">
              <a:buFontTx/>
              <a:buChar char="•"/>
              <a:defRPr/>
            </a:pPr>
            <a:endParaRPr lang="nl-BE" sz="1990" dirty="0">
              <a:solidFill>
                <a:srgbClr val="FFFFFF"/>
              </a:solidFill>
            </a:endParaRPr>
          </a:p>
          <a:p>
            <a:pPr marL="210026" indent="-210026" defTabSz="504063">
              <a:buFontTx/>
              <a:buChar char="•"/>
              <a:defRPr/>
            </a:pPr>
            <a:endParaRPr lang="nl-NL" sz="1990" dirty="0">
              <a:solidFill>
                <a:prstClr val="white"/>
              </a:solidFill>
            </a:endParaRPr>
          </a:p>
        </p:txBody>
      </p:sp>
      <p:sp>
        <p:nvSpPr>
          <p:cNvPr id="55300" name="Rectangle 5"/>
          <p:cNvSpPr txBox="1">
            <a:spLocks noChangeArrowheads="1"/>
          </p:cNvSpPr>
          <p:nvPr/>
        </p:nvSpPr>
        <p:spPr bwMode="auto">
          <a:xfrm>
            <a:off x="662754" y="409814"/>
            <a:ext cx="8535956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2200" b="1" dirty="0">
                <a:solidFill>
                  <a:schemeClr val="tx1"/>
                </a:solidFill>
              </a:rPr>
              <a:t>Van-naar schema</a:t>
            </a:r>
            <a:endParaRPr lang="nl-NL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AutoShape 2"/>
          <p:cNvSpPr>
            <a:spLocks noChangeArrowheads="1"/>
          </p:cNvSpPr>
          <p:nvPr/>
        </p:nvSpPr>
        <p:spPr bwMode="auto">
          <a:xfrm>
            <a:off x="662754" y="2015843"/>
            <a:ext cx="5081454" cy="1606031"/>
          </a:xfrm>
          <a:prstGeom prst="rightArrowCallout">
            <a:avLst>
              <a:gd name="adj1" fmla="val 17102"/>
              <a:gd name="adj2" fmla="val 19736"/>
              <a:gd name="adj3" fmla="val 19145"/>
              <a:gd name="adj4" fmla="val 672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0884" tIns="35442" rIns="70884" bIns="35442"/>
          <a:lstStyle/>
          <a:p>
            <a:pPr marL="210015" indent="-210015" defTabSz="504063">
              <a:defRPr/>
            </a:pPr>
            <a:r>
              <a:rPr lang="nl-NL" sz="1874" dirty="0">
                <a:solidFill>
                  <a:prstClr val="white"/>
                </a:solidFill>
              </a:rPr>
              <a:t>Van:</a:t>
            </a:r>
          </a:p>
          <a:p>
            <a:pPr marL="210026" indent="-210026" defTabSz="504063">
              <a:buFontTx/>
              <a:buChar char="•"/>
              <a:defRPr/>
            </a:pPr>
            <a:r>
              <a:rPr lang="nl-NL" sz="1985" dirty="0">
                <a:solidFill>
                  <a:srgbClr val="FFFFFF"/>
                </a:solidFill>
              </a:rPr>
              <a:t>Reactief</a:t>
            </a:r>
          </a:p>
          <a:p>
            <a:pPr defTabSz="504063">
              <a:defRPr/>
            </a:pPr>
            <a:endParaRPr lang="nl-BE" sz="2426" dirty="0">
              <a:solidFill>
                <a:prstClr val="white"/>
              </a:solidFill>
            </a:endParaRPr>
          </a:p>
        </p:txBody>
      </p:sp>
      <p:sp>
        <p:nvSpPr>
          <p:cNvPr id="893955" name="Rectangle 3"/>
          <p:cNvSpPr>
            <a:spLocks noChangeArrowheads="1"/>
          </p:cNvSpPr>
          <p:nvPr/>
        </p:nvSpPr>
        <p:spPr bwMode="auto">
          <a:xfrm>
            <a:off x="5902966" y="2015845"/>
            <a:ext cx="4547320" cy="446365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0884" tIns="35442" rIns="70884" bIns="35442"/>
          <a:lstStyle/>
          <a:p>
            <a:pPr marL="210015" indent="-210015" defTabSz="504063">
              <a:defRPr/>
            </a:pPr>
            <a:r>
              <a:rPr lang="nl-NL" sz="1874" dirty="0">
                <a:solidFill>
                  <a:prstClr val="white"/>
                </a:solidFill>
              </a:rPr>
              <a:t>Naar:</a:t>
            </a:r>
          </a:p>
          <a:p>
            <a:pPr marL="210026" indent="-210026" defTabSz="504063">
              <a:buFontTx/>
              <a:buChar char="•"/>
              <a:defRPr/>
            </a:pPr>
            <a:r>
              <a:rPr lang="nl-BE" sz="2426" dirty="0">
                <a:solidFill>
                  <a:prstClr val="white"/>
                </a:solidFill>
              </a:rPr>
              <a:t> </a:t>
            </a:r>
            <a:r>
              <a:rPr lang="nl-BE" sz="1990" dirty="0" smtClean="0">
                <a:solidFill>
                  <a:prstClr val="white"/>
                </a:solidFill>
              </a:rPr>
              <a:t>Proactief</a:t>
            </a:r>
          </a:p>
          <a:p>
            <a:pPr marL="210026" indent="-210026" defTabSz="504063">
              <a:buFontTx/>
              <a:buChar char="•"/>
              <a:defRPr/>
            </a:pPr>
            <a:endParaRPr lang="nl-BE" sz="1990" dirty="0">
              <a:solidFill>
                <a:prstClr val="white"/>
              </a:solidFill>
            </a:endParaRPr>
          </a:p>
          <a:p>
            <a:pPr marL="210026" indent="-210026" defTabSz="504063">
              <a:buFontTx/>
              <a:buChar char="•"/>
              <a:defRPr/>
            </a:pPr>
            <a:r>
              <a:rPr lang="nl-BE" sz="1990" dirty="0">
                <a:solidFill>
                  <a:prstClr val="white"/>
                </a:solidFill>
              </a:rPr>
              <a:t> </a:t>
            </a:r>
            <a:endParaRPr lang="nl-NL" sz="2426" dirty="0">
              <a:solidFill>
                <a:prstClr val="white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26" y="641265"/>
            <a:ext cx="8596105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9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28-8-2018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 Company 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Values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 sz="4800" dirty="0" smtClean="0"/>
          </a:p>
          <a:p>
            <a:endParaRPr lang="nl-NL" sz="4800" dirty="0"/>
          </a:p>
          <a:p>
            <a:endParaRPr lang="nl-NL" sz="4800" b="1" dirty="0" smtClean="0"/>
          </a:p>
          <a:p>
            <a:r>
              <a:rPr lang="nl-NL" sz="4800" b="1" dirty="0" smtClean="0"/>
              <a:t>VIESSMANN BEDRIJFSWAARDEN</a:t>
            </a:r>
            <a:endParaRPr lang="nl-NL" sz="4800" b="1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</a:t>
            </a:r>
            <a:r>
              <a:rPr lang="nl-NL" dirty="0" smtClean="0"/>
              <a:t>09.03.2017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91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AutoShape 2"/>
          <p:cNvSpPr>
            <a:spLocks noChangeArrowheads="1"/>
          </p:cNvSpPr>
          <p:nvPr/>
        </p:nvSpPr>
        <p:spPr bwMode="auto">
          <a:xfrm>
            <a:off x="662754" y="2015843"/>
            <a:ext cx="5081454" cy="1606031"/>
          </a:xfrm>
          <a:prstGeom prst="rightArrowCallout">
            <a:avLst>
              <a:gd name="adj1" fmla="val 17102"/>
              <a:gd name="adj2" fmla="val 19736"/>
              <a:gd name="adj3" fmla="val 19145"/>
              <a:gd name="adj4" fmla="val 672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0884" tIns="35442" rIns="70884" bIns="35442"/>
          <a:lstStyle/>
          <a:p>
            <a:pPr marL="210015" indent="-210015" defTabSz="504063">
              <a:defRPr/>
            </a:pPr>
            <a:r>
              <a:rPr lang="nl-NL" sz="1874" dirty="0">
                <a:solidFill>
                  <a:prstClr val="white"/>
                </a:solidFill>
              </a:rPr>
              <a:t>Van:</a:t>
            </a:r>
          </a:p>
          <a:p>
            <a:pPr marL="210026" indent="-210026" defTabSz="504063">
              <a:buFontTx/>
              <a:buChar char="•"/>
              <a:defRPr/>
            </a:pPr>
            <a:r>
              <a:rPr lang="nl-NL" sz="1985" dirty="0">
                <a:solidFill>
                  <a:srgbClr val="FFFFFF"/>
                </a:solidFill>
              </a:rPr>
              <a:t>Kiezen voor het begane pad</a:t>
            </a:r>
          </a:p>
          <a:p>
            <a:pPr defTabSz="504063">
              <a:defRPr/>
            </a:pPr>
            <a:endParaRPr lang="nl-BE" sz="2426" dirty="0">
              <a:solidFill>
                <a:prstClr val="white"/>
              </a:solidFill>
            </a:endParaRPr>
          </a:p>
        </p:txBody>
      </p:sp>
      <p:sp>
        <p:nvSpPr>
          <p:cNvPr id="893955" name="Rectangle 3"/>
          <p:cNvSpPr>
            <a:spLocks noChangeArrowheads="1"/>
          </p:cNvSpPr>
          <p:nvPr/>
        </p:nvSpPr>
        <p:spPr bwMode="auto">
          <a:xfrm>
            <a:off x="5902966" y="2015845"/>
            <a:ext cx="4286439" cy="446365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0884" tIns="35442" rIns="70884" bIns="35442"/>
          <a:lstStyle/>
          <a:p>
            <a:pPr marL="210015" indent="-210015" defTabSz="504063">
              <a:defRPr/>
            </a:pPr>
            <a:r>
              <a:rPr lang="nl-NL" sz="1874" dirty="0">
                <a:solidFill>
                  <a:prstClr val="white"/>
                </a:solidFill>
              </a:rPr>
              <a:t>Naar:</a:t>
            </a:r>
          </a:p>
          <a:p>
            <a:pPr marL="210026" indent="-210026" defTabSz="504063">
              <a:buFontTx/>
              <a:buChar char="•"/>
              <a:defRPr/>
            </a:pPr>
            <a:r>
              <a:rPr lang="nl-BE" sz="2426" dirty="0">
                <a:solidFill>
                  <a:prstClr val="white"/>
                </a:solidFill>
              </a:rPr>
              <a:t> </a:t>
            </a:r>
            <a:r>
              <a:rPr lang="nl-NL" sz="1990" dirty="0" smtClean="0">
                <a:solidFill>
                  <a:srgbClr val="FFFFFF"/>
                </a:solidFill>
              </a:rPr>
              <a:t>The </a:t>
            </a:r>
            <a:r>
              <a:rPr lang="nl-NL" sz="1990" dirty="0">
                <a:solidFill>
                  <a:srgbClr val="FFFFFF"/>
                </a:solidFill>
              </a:rPr>
              <a:t>extra </a:t>
            </a:r>
            <a:r>
              <a:rPr lang="nl-NL" sz="1990" dirty="0" err="1" smtClean="0">
                <a:solidFill>
                  <a:srgbClr val="FFFFFF"/>
                </a:solidFill>
              </a:rPr>
              <a:t>mile</a:t>
            </a:r>
            <a:endParaRPr lang="nl-NL" sz="1990" dirty="0" smtClean="0">
              <a:solidFill>
                <a:srgbClr val="FFFFFF"/>
              </a:solidFill>
            </a:endParaRPr>
          </a:p>
          <a:p>
            <a:pPr defTabSz="504063">
              <a:defRPr/>
            </a:pPr>
            <a:endParaRPr lang="nl-NL" sz="1990" dirty="0">
              <a:solidFill>
                <a:srgbClr val="FFFFFF"/>
              </a:solidFill>
            </a:endParaRPr>
          </a:p>
          <a:p>
            <a:pPr marL="210026" indent="-210026" defTabSz="504063">
              <a:buFontTx/>
              <a:buChar char="•"/>
              <a:defRPr/>
            </a:pPr>
            <a:r>
              <a:rPr lang="nl-NL" sz="1990" dirty="0">
                <a:solidFill>
                  <a:srgbClr val="FFFFFF"/>
                </a:solidFill>
              </a:rPr>
              <a:t> </a:t>
            </a:r>
            <a:endParaRPr lang="nl-NL" sz="2426" dirty="0">
              <a:solidFill>
                <a:prstClr val="white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62754" y="409814"/>
            <a:ext cx="8535956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2200" b="1" dirty="0">
                <a:solidFill>
                  <a:schemeClr val="tx1"/>
                </a:solidFill>
              </a:rPr>
              <a:t>Van-naar schema</a:t>
            </a:r>
            <a:endParaRPr lang="nl-NL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AutoShape 2"/>
          <p:cNvSpPr>
            <a:spLocks noChangeArrowheads="1"/>
          </p:cNvSpPr>
          <p:nvPr/>
        </p:nvSpPr>
        <p:spPr bwMode="auto">
          <a:xfrm>
            <a:off x="662754" y="2015843"/>
            <a:ext cx="5081454" cy="1606031"/>
          </a:xfrm>
          <a:prstGeom prst="rightArrowCallout">
            <a:avLst>
              <a:gd name="adj1" fmla="val 17102"/>
              <a:gd name="adj2" fmla="val 19736"/>
              <a:gd name="adj3" fmla="val 19145"/>
              <a:gd name="adj4" fmla="val 672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0884" tIns="35442" rIns="70884" bIns="35442"/>
          <a:lstStyle/>
          <a:p>
            <a:pPr marL="210015" indent="-210015" defTabSz="504063">
              <a:defRPr/>
            </a:pPr>
            <a:r>
              <a:rPr lang="nl-NL" sz="1874" dirty="0">
                <a:solidFill>
                  <a:prstClr val="white"/>
                </a:solidFill>
              </a:rPr>
              <a:t>Van:</a:t>
            </a:r>
          </a:p>
          <a:p>
            <a:pPr marL="210026" indent="-210026" defTabSz="504063">
              <a:buFontTx/>
              <a:buChar char="•"/>
              <a:defRPr/>
            </a:pPr>
            <a:r>
              <a:rPr lang="nl-NL" sz="1985" dirty="0">
                <a:solidFill>
                  <a:srgbClr val="FFFFFF"/>
                </a:solidFill>
              </a:rPr>
              <a:t>Vrijblijvendheid</a:t>
            </a:r>
          </a:p>
          <a:p>
            <a:pPr defTabSz="504063">
              <a:defRPr/>
            </a:pPr>
            <a:endParaRPr lang="nl-BE" sz="2426" dirty="0">
              <a:solidFill>
                <a:prstClr val="white"/>
              </a:solidFill>
            </a:endParaRPr>
          </a:p>
        </p:txBody>
      </p:sp>
      <p:sp>
        <p:nvSpPr>
          <p:cNvPr id="893955" name="Rectangle 3"/>
          <p:cNvSpPr>
            <a:spLocks noChangeArrowheads="1"/>
          </p:cNvSpPr>
          <p:nvPr/>
        </p:nvSpPr>
        <p:spPr bwMode="auto">
          <a:xfrm>
            <a:off x="5902966" y="2015845"/>
            <a:ext cx="4286439" cy="446365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0884" tIns="35442" rIns="70884" bIns="35442"/>
          <a:lstStyle/>
          <a:p>
            <a:pPr marL="210015" indent="-210015" defTabSz="504063">
              <a:defRPr/>
            </a:pPr>
            <a:r>
              <a:rPr lang="nl-NL" sz="1874" dirty="0">
                <a:solidFill>
                  <a:prstClr val="white"/>
                </a:solidFill>
              </a:rPr>
              <a:t>Naar:</a:t>
            </a:r>
          </a:p>
          <a:p>
            <a:pPr marL="210026" indent="-210026" defTabSz="504063">
              <a:buFontTx/>
              <a:buChar char="•"/>
              <a:defRPr/>
            </a:pPr>
            <a:r>
              <a:rPr lang="nl-BE" sz="2426" dirty="0">
                <a:solidFill>
                  <a:prstClr val="white"/>
                </a:solidFill>
              </a:rPr>
              <a:t> </a:t>
            </a:r>
            <a:r>
              <a:rPr lang="nl-NL" sz="1990" dirty="0" smtClean="0">
                <a:solidFill>
                  <a:srgbClr val="FFFFFF"/>
                </a:solidFill>
              </a:rPr>
              <a:t>Accountability (verantwoordelijk)</a:t>
            </a:r>
          </a:p>
          <a:p>
            <a:pPr marL="210026" indent="-210026" defTabSz="504063">
              <a:buFontTx/>
              <a:buChar char="•"/>
              <a:defRPr/>
            </a:pPr>
            <a:endParaRPr lang="nl-NL" sz="1990" dirty="0">
              <a:solidFill>
                <a:srgbClr val="FFFFFF"/>
              </a:solidFill>
            </a:endParaRPr>
          </a:p>
          <a:p>
            <a:pPr marL="210026" indent="-210026" defTabSz="504063">
              <a:buFontTx/>
              <a:buChar char="•"/>
              <a:defRPr/>
            </a:pPr>
            <a:r>
              <a:rPr lang="nl-NL" sz="1990" dirty="0">
                <a:solidFill>
                  <a:srgbClr val="FFFFFF"/>
                </a:solidFill>
              </a:rPr>
              <a:t> </a:t>
            </a:r>
            <a:endParaRPr lang="nl-NL" sz="2426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91" y="756077"/>
            <a:ext cx="8596105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7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AutoShape 2"/>
          <p:cNvSpPr>
            <a:spLocks noChangeArrowheads="1"/>
          </p:cNvSpPr>
          <p:nvPr/>
        </p:nvSpPr>
        <p:spPr bwMode="auto">
          <a:xfrm>
            <a:off x="662754" y="2015843"/>
            <a:ext cx="5081454" cy="1606031"/>
          </a:xfrm>
          <a:prstGeom prst="rightArrowCallout">
            <a:avLst>
              <a:gd name="adj1" fmla="val 17102"/>
              <a:gd name="adj2" fmla="val 19736"/>
              <a:gd name="adj3" fmla="val 19145"/>
              <a:gd name="adj4" fmla="val 672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0884" tIns="35442" rIns="70884" bIns="35442"/>
          <a:lstStyle/>
          <a:p>
            <a:pPr marL="210015" indent="-210015" defTabSz="504063">
              <a:defRPr/>
            </a:pPr>
            <a:r>
              <a:rPr lang="nl-NL" sz="1874" dirty="0">
                <a:solidFill>
                  <a:prstClr val="white"/>
                </a:solidFill>
              </a:rPr>
              <a:t>Van:</a:t>
            </a:r>
          </a:p>
          <a:p>
            <a:pPr marL="210026" indent="-210026" defTabSz="504063">
              <a:buFontTx/>
              <a:buChar char="•"/>
              <a:defRPr/>
            </a:pPr>
            <a:r>
              <a:rPr lang="nl-NL" sz="1985" dirty="0">
                <a:solidFill>
                  <a:srgbClr val="FFFFFF"/>
                </a:solidFill>
              </a:rPr>
              <a:t>Niet altijd duidelijk wie wat </a:t>
            </a:r>
            <a:br>
              <a:rPr lang="nl-NL" sz="1985" dirty="0">
                <a:solidFill>
                  <a:srgbClr val="FFFFFF"/>
                </a:solidFill>
              </a:rPr>
            </a:br>
            <a:r>
              <a:rPr lang="nl-NL" sz="1985" dirty="0">
                <a:solidFill>
                  <a:srgbClr val="FFFFFF"/>
                </a:solidFill>
              </a:rPr>
              <a:t>moet doen</a:t>
            </a:r>
          </a:p>
          <a:p>
            <a:pPr defTabSz="504063">
              <a:defRPr/>
            </a:pPr>
            <a:endParaRPr lang="nl-BE" sz="2426" dirty="0">
              <a:solidFill>
                <a:prstClr val="white"/>
              </a:solidFill>
            </a:endParaRPr>
          </a:p>
        </p:txBody>
      </p:sp>
      <p:sp>
        <p:nvSpPr>
          <p:cNvPr id="893955" name="Rectangle 3"/>
          <p:cNvSpPr>
            <a:spLocks noChangeArrowheads="1"/>
          </p:cNvSpPr>
          <p:nvPr/>
        </p:nvSpPr>
        <p:spPr bwMode="auto">
          <a:xfrm>
            <a:off x="5902966" y="2015845"/>
            <a:ext cx="4286439" cy="446365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0884" tIns="35442" rIns="70884" bIns="35442"/>
          <a:lstStyle/>
          <a:p>
            <a:pPr marL="210015" indent="-210015" defTabSz="504063">
              <a:defRPr/>
            </a:pPr>
            <a:r>
              <a:rPr lang="nl-NL" sz="1874" dirty="0">
                <a:solidFill>
                  <a:prstClr val="white"/>
                </a:solidFill>
              </a:rPr>
              <a:t>Naar:</a:t>
            </a:r>
          </a:p>
          <a:p>
            <a:pPr marL="210026" indent="-210026" defTabSz="504063">
              <a:buFontTx/>
              <a:buChar char="•"/>
              <a:defRPr/>
            </a:pPr>
            <a:r>
              <a:rPr lang="nl-NL" sz="1990" dirty="0" smtClean="0">
                <a:solidFill>
                  <a:srgbClr val="FFFFFF"/>
                </a:solidFill>
              </a:rPr>
              <a:t>Gestroomlijnde </a:t>
            </a:r>
            <a:r>
              <a:rPr lang="nl-NL" sz="1990" dirty="0">
                <a:solidFill>
                  <a:srgbClr val="FFFFFF"/>
                </a:solidFill>
              </a:rPr>
              <a:t>operationele </a:t>
            </a:r>
            <a:br>
              <a:rPr lang="nl-NL" sz="1990" dirty="0">
                <a:solidFill>
                  <a:srgbClr val="FFFFFF"/>
                </a:solidFill>
              </a:rPr>
            </a:br>
            <a:r>
              <a:rPr lang="nl-NL" sz="1990" dirty="0">
                <a:solidFill>
                  <a:srgbClr val="FFFFFF"/>
                </a:solidFill>
              </a:rPr>
              <a:t>processen en heldere structuren.</a:t>
            </a:r>
          </a:p>
          <a:p>
            <a:pPr defTabSz="504063">
              <a:defRPr/>
            </a:pPr>
            <a:endParaRPr lang="nl-NL" sz="1990" dirty="0">
              <a:solidFill>
                <a:srgbClr val="FFFFFF"/>
              </a:solidFill>
            </a:endParaRPr>
          </a:p>
          <a:p>
            <a:pPr marL="210026" indent="-210026" defTabSz="504063">
              <a:buFontTx/>
              <a:buChar char="•"/>
              <a:defRPr/>
            </a:pPr>
            <a:r>
              <a:rPr lang="nl-NL" sz="1990" dirty="0">
                <a:solidFill>
                  <a:srgbClr val="FFFFFF"/>
                </a:solidFill>
              </a:rPr>
              <a:t> </a:t>
            </a:r>
            <a:endParaRPr lang="nl-NL" sz="2205" dirty="0">
              <a:solidFill>
                <a:srgbClr val="FFFFFF"/>
              </a:solidFill>
            </a:endParaRPr>
          </a:p>
          <a:p>
            <a:pPr marL="210015" indent="-210015" defTabSz="504063">
              <a:buFontTx/>
              <a:buChar char="•"/>
              <a:defRPr/>
            </a:pPr>
            <a:endParaRPr lang="nl-NL" sz="2426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43" y="746030"/>
            <a:ext cx="8596105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2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AutoShape 2"/>
          <p:cNvSpPr>
            <a:spLocks noChangeArrowheads="1"/>
          </p:cNvSpPr>
          <p:nvPr/>
        </p:nvSpPr>
        <p:spPr bwMode="auto">
          <a:xfrm>
            <a:off x="662754" y="2015843"/>
            <a:ext cx="5081454" cy="1606031"/>
          </a:xfrm>
          <a:prstGeom prst="rightArrowCallout">
            <a:avLst>
              <a:gd name="adj1" fmla="val 17102"/>
              <a:gd name="adj2" fmla="val 19736"/>
              <a:gd name="adj3" fmla="val 19145"/>
              <a:gd name="adj4" fmla="val 672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0884" tIns="35442" rIns="70884" bIns="35442"/>
          <a:lstStyle/>
          <a:p>
            <a:pPr marL="210015" indent="-210015" defTabSz="504063">
              <a:defRPr/>
            </a:pPr>
            <a:r>
              <a:rPr lang="nl-NL" sz="1874" dirty="0">
                <a:solidFill>
                  <a:prstClr val="white"/>
                </a:solidFill>
              </a:rPr>
              <a:t>Van:</a:t>
            </a:r>
          </a:p>
          <a:p>
            <a:pPr marL="210026" indent="-210026" defTabSz="504063">
              <a:buFontTx/>
              <a:buChar char="•"/>
              <a:defRPr/>
            </a:pPr>
            <a:r>
              <a:rPr lang="nl-NL" sz="1985" dirty="0">
                <a:solidFill>
                  <a:srgbClr val="FFFFFF"/>
                </a:solidFill>
              </a:rPr>
              <a:t>Ad Hoc en brandjes blussen</a:t>
            </a:r>
          </a:p>
          <a:p>
            <a:pPr defTabSz="504063">
              <a:defRPr/>
            </a:pPr>
            <a:endParaRPr lang="nl-BE" sz="2426" dirty="0">
              <a:solidFill>
                <a:prstClr val="white"/>
              </a:solidFill>
            </a:endParaRPr>
          </a:p>
        </p:txBody>
      </p:sp>
      <p:sp>
        <p:nvSpPr>
          <p:cNvPr id="893955" name="Rectangle 3"/>
          <p:cNvSpPr>
            <a:spLocks noChangeArrowheads="1"/>
          </p:cNvSpPr>
          <p:nvPr/>
        </p:nvSpPr>
        <p:spPr bwMode="auto">
          <a:xfrm>
            <a:off x="5902966" y="2015845"/>
            <a:ext cx="4286439" cy="446365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0884" tIns="35442" rIns="70884" bIns="35442"/>
          <a:lstStyle/>
          <a:p>
            <a:pPr marL="210015" indent="-210015" defTabSz="504063">
              <a:defRPr/>
            </a:pPr>
            <a:r>
              <a:rPr lang="nl-NL" sz="1874" dirty="0">
                <a:solidFill>
                  <a:prstClr val="white"/>
                </a:solidFill>
              </a:rPr>
              <a:t>Naar:</a:t>
            </a:r>
          </a:p>
          <a:p>
            <a:pPr marL="210026" indent="-210026" defTabSz="504063">
              <a:buFontTx/>
              <a:buChar char="•"/>
              <a:defRPr/>
            </a:pPr>
            <a:r>
              <a:rPr lang="nl-BE" sz="2426" dirty="0">
                <a:solidFill>
                  <a:prstClr val="white"/>
                </a:solidFill>
              </a:rPr>
              <a:t> </a:t>
            </a:r>
            <a:r>
              <a:rPr lang="nl-NL" sz="1990" dirty="0">
                <a:solidFill>
                  <a:srgbClr val="FFFFFF"/>
                </a:solidFill>
              </a:rPr>
              <a:t>Planmatig en resultaatgericht</a:t>
            </a:r>
            <a:br>
              <a:rPr lang="nl-NL" sz="1990" dirty="0">
                <a:solidFill>
                  <a:srgbClr val="FFFFFF"/>
                </a:solidFill>
              </a:rPr>
            </a:br>
            <a:r>
              <a:rPr lang="nl-NL" sz="1990" dirty="0">
                <a:solidFill>
                  <a:srgbClr val="FFFFFF"/>
                </a:solidFill>
              </a:rPr>
              <a:t>werken.</a:t>
            </a:r>
          </a:p>
          <a:p>
            <a:pPr defTabSz="504063">
              <a:defRPr/>
            </a:pPr>
            <a:endParaRPr lang="nl-NL" sz="1990" dirty="0">
              <a:solidFill>
                <a:srgbClr val="FFFFFF"/>
              </a:solidFill>
            </a:endParaRPr>
          </a:p>
          <a:p>
            <a:pPr marL="210015" indent="-210015" defTabSz="504063">
              <a:buFontTx/>
              <a:buChar char="•"/>
              <a:defRPr/>
            </a:pPr>
            <a:endParaRPr lang="nl-NL" sz="2426" dirty="0">
              <a:solidFill>
                <a:prstClr val="white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79" y="699657"/>
            <a:ext cx="8602202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7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AutoShape 2"/>
          <p:cNvSpPr>
            <a:spLocks noChangeArrowheads="1"/>
          </p:cNvSpPr>
          <p:nvPr/>
        </p:nvSpPr>
        <p:spPr bwMode="auto">
          <a:xfrm>
            <a:off x="662754" y="2015843"/>
            <a:ext cx="5081454" cy="1606031"/>
          </a:xfrm>
          <a:prstGeom prst="rightArrowCallout">
            <a:avLst>
              <a:gd name="adj1" fmla="val 17102"/>
              <a:gd name="adj2" fmla="val 19736"/>
              <a:gd name="adj3" fmla="val 19145"/>
              <a:gd name="adj4" fmla="val 672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0884" tIns="35442" rIns="70884" bIns="35442"/>
          <a:lstStyle/>
          <a:p>
            <a:pPr marL="210015" indent="-210015" defTabSz="504063">
              <a:defRPr/>
            </a:pPr>
            <a:r>
              <a:rPr lang="nl-NL" sz="1874" dirty="0">
                <a:solidFill>
                  <a:prstClr val="white"/>
                </a:solidFill>
              </a:rPr>
              <a:t>Van:</a:t>
            </a:r>
          </a:p>
          <a:p>
            <a:pPr marL="210026" indent="-210026" defTabSz="504063">
              <a:buFontTx/>
              <a:buChar char="•"/>
              <a:defRPr/>
            </a:pPr>
            <a:r>
              <a:rPr lang="nl-NL" sz="1985" dirty="0" smtClean="0">
                <a:solidFill>
                  <a:srgbClr val="FFFFFF"/>
                </a:solidFill>
              </a:rPr>
              <a:t>Klaagcultuur</a:t>
            </a:r>
            <a:endParaRPr lang="nl-NL" sz="1985" dirty="0">
              <a:solidFill>
                <a:srgbClr val="FFFFFF"/>
              </a:solidFill>
            </a:endParaRPr>
          </a:p>
          <a:p>
            <a:pPr defTabSz="504063">
              <a:defRPr/>
            </a:pPr>
            <a:endParaRPr lang="nl-BE" sz="2426" dirty="0">
              <a:solidFill>
                <a:prstClr val="white"/>
              </a:solidFill>
            </a:endParaRPr>
          </a:p>
        </p:txBody>
      </p:sp>
      <p:sp>
        <p:nvSpPr>
          <p:cNvPr id="893955" name="Rectangle 3"/>
          <p:cNvSpPr>
            <a:spLocks noChangeArrowheads="1"/>
          </p:cNvSpPr>
          <p:nvPr/>
        </p:nvSpPr>
        <p:spPr bwMode="auto">
          <a:xfrm>
            <a:off x="5902966" y="2015845"/>
            <a:ext cx="4286439" cy="446365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0884" tIns="35442" rIns="70884" bIns="35442"/>
          <a:lstStyle/>
          <a:p>
            <a:pPr marL="210015" indent="-210015" defTabSz="504063">
              <a:defRPr/>
            </a:pPr>
            <a:r>
              <a:rPr lang="nl-NL" sz="1874" dirty="0">
                <a:solidFill>
                  <a:prstClr val="white"/>
                </a:solidFill>
              </a:rPr>
              <a:t>Naar:</a:t>
            </a:r>
          </a:p>
          <a:p>
            <a:pPr marL="210026" indent="-210026" defTabSz="504063">
              <a:buFontTx/>
              <a:buChar char="•"/>
              <a:defRPr/>
            </a:pPr>
            <a:r>
              <a:rPr lang="nl-BE" sz="1990" dirty="0">
                <a:solidFill>
                  <a:prstClr val="white"/>
                </a:solidFill>
              </a:rPr>
              <a:t> </a:t>
            </a:r>
            <a:r>
              <a:rPr lang="nl-BE" sz="1990" dirty="0" smtClean="0">
                <a:solidFill>
                  <a:prstClr val="white"/>
                </a:solidFill>
              </a:rPr>
              <a:t>Positieve, enthousiaste </a:t>
            </a:r>
          </a:p>
          <a:p>
            <a:pPr defTabSz="504063">
              <a:defRPr/>
            </a:pPr>
            <a:r>
              <a:rPr lang="nl-BE" sz="1990" dirty="0" smtClean="0">
                <a:solidFill>
                  <a:prstClr val="white"/>
                </a:solidFill>
              </a:rPr>
              <a:t>    Just DO IT ingesteldheid</a:t>
            </a:r>
            <a:r>
              <a:rPr lang="nl-NL" sz="1990" dirty="0" smtClean="0">
                <a:solidFill>
                  <a:srgbClr val="FFFFFF"/>
                </a:solidFill>
              </a:rPr>
              <a:t>.</a:t>
            </a:r>
            <a:endParaRPr lang="nl-NL" sz="1990" dirty="0">
              <a:solidFill>
                <a:srgbClr val="FFFFFF"/>
              </a:solidFill>
            </a:endParaRPr>
          </a:p>
          <a:p>
            <a:pPr defTabSz="504063">
              <a:defRPr/>
            </a:pPr>
            <a:endParaRPr lang="nl-NL" sz="1990" dirty="0">
              <a:solidFill>
                <a:srgbClr val="FFFFFF"/>
              </a:solidFill>
            </a:endParaRPr>
          </a:p>
        </p:txBody>
      </p:sp>
      <p:sp>
        <p:nvSpPr>
          <p:cNvPr id="55300" name="Rectangle 5"/>
          <p:cNvSpPr txBox="1">
            <a:spLocks noChangeArrowheads="1"/>
          </p:cNvSpPr>
          <p:nvPr/>
        </p:nvSpPr>
        <p:spPr bwMode="auto">
          <a:xfrm>
            <a:off x="2091566" y="409814"/>
            <a:ext cx="7107144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defTabSz="504063"/>
            <a:endParaRPr lang="nl-NL" sz="2426" b="1" dirty="0">
              <a:solidFill>
                <a:srgbClr val="92D05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92" y="679560"/>
            <a:ext cx="8608298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13781" y="2940080"/>
            <a:ext cx="8485498" cy="344465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64" tIns="49007" rIns="99764" bIns="49007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nl-NL">
              <a:solidFill>
                <a:schemeClr val="accent2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nl-NL" b="1">
              <a:latin typeface="Comic Sans M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23565" y="409814"/>
            <a:ext cx="8375145" cy="37289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884" tIns="35442" rIns="70884" bIns="35442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nl-BE" sz="2426" b="1" dirty="0">
                <a:latin typeface="Gill Sans" charset="0"/>
                <a:ea typeface="ヒラギノ角ゴ ProN W3" charset="0"/>
                <a:cs typeface="ヒラギノ角ゴ ProN W3" charset="0"/>
              </a:rPr>
              <a:t>Agenda</a:t>
            </a:r>
            <a:endParaRPr lang="nl-NL" sz="2426" b="1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32454799"/>
              </p:ext>
            </p:extLst>
          </p:nvPr>
        </p:nvGraphicFramePr>
        <p:xfrm>
          <a:off x="823565" y="1547727"/>
          <a:ext cx="8653445" cy="5565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2959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985" y="1680280"/>
            <a:ext cx="8569431" cy="4536758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endParaRPr lang="nl-BE" altLang="nl-BE" smtClean="0"/>
          </a:p>
          <a:p>
            <a:pPr eaLnBrk="1" hangingPunct="1">
              <a:lnSpc>
                <a:spcPct val="135000"/>
              </a:lnSpc>
              <a:spcBef>
                <a:spcPct val="35000"/>
              </a:spcBef>
              <a:buFontTx/>
              <a:buNone/>
            </a:pPr>
            <a:r>
              <a:rPr lang="nl-NL" altLang="nl-BE" sz="1985"/>
              <a:t>	</a:t>
            </a:r>
            <a:r>
              <a:rPr lang="nl-NL" altLang="nl-BE" sz="1764">
                <a:solidFill>
                  <a:srgbClr val="00FF00"/>
                </a:solidFill>
              </a:rPr>
              <a:t>6</a:t>
            </a:r>
          </a:p>
          <a:p>
            <a:pPr eaLnBrk="1" hangingPunct="1">
              <a:lnSpc>
                <a:spcPct val="135000"/>
              </a:lnSpc>
              <a:spcBef>
                <a:spcPct val="35000"/>
              </a:spcBef>
              <a:buFontTx/>
              <a:buNone/>
            </a:pPr>
            <a:r>
              <a:rPr lang="nl-NL" altLang="nl-BE" sz="1764"/>
              <a:t>	</a:t>
            </a:r>
            <a:r>
              <a:rPr lang="nl-NL" altLang="nl-BE" sz="1764">
                <a:solidFill>
                  <a:srgbClr val="99CC00"/>
                </a:solidFill>
              </a:rPr>
              <a:t>5</a:t>
            </a:r>
          </a:p>
          <a:p>
            <a:pPr eaLnBrk="1" hangingPunct="1">
              <a:lnSpc>
                <a:spcPct val="170000"/>
              </a:lnSpc>
              <a:spcBef>
                <a:spcPct val="35000"/>
              </a:spcBef>
              <a:buFontTx/>
              <a:buNone/>
            </a:pPr>
            <a:r>
              <a:rPr lang="nl-NL" altLang="nl-BE" sz="1764"/>
              <a:t>	</a:t>
            </a:r>
            <a:r>
              <a:rPr lang="nl-NL" altLang="nl-BE" sz="1764">
                <a:solidFill>
                  <a:srgbClr val="008000"/>
                </a:solidFill>
              </a:rPr>
              <a:t>4</a:t>
            </a:r>
          </a:p>
          <a:p>
            <a:pPr eaLnBrk="1" hangingPunct="1">
              <a:lnSpc>
                <a:spcPct val="170000"/>
              </a:lnSpc>
              <a:spcBef>
                <a:spcPct val="35000"/>
              </a:spcBef>
              <a:buFontTx/>
              <a:buNone/>
            </a:pPr>
            <a:r>
              <a:rPr lang="nl-NL" altLang="nl-BE" sz="1764"/>
              <a:t>	</a:t>
            </a:r>
            <a:r>
              <a:rPr lang="nl-NL" altLang="nl-BE" sz="1764">
                <a:solidFill>
                  <a:srgbClr val="CCECFF"/>
                </a:solidFill>
              </a:rPr>
              <a:t>3</a:t>
            </a:r>
          </a:p>
          <a:p>
            <a:pPr eaLnBrk="1" hangingPunct="1">
              <a:lnSpc>
                <a:spcPct val="135000"/>
              </a:lnSpc>
              <a:spcBef>
                <a:spcPct val="35000"/>
              </a:spcBef>
              <a:buFontTx/>
              <a:buNone/>
            </a:pPr>
            <a:r>
              <a:rPr lang="nl-NL" altLang="nl-BE" sz="1764"/>
              <a:t>	</a:t>
            </a:r>
            <a:r>
              <a:rPr lang="nl-NL" altLang="nl-BE" sz="1764">
                <a:solidFill>
                  <a:srgbClr val="0000FF"/>
                </a:solidFill>
              </a:rPr>
              <a:t>2</a:t>
            </a:r>
          </a:p>
          <a:p>
            <a:pPr eaLnBrk="1" hangingPunct="1">
              <a:lnSpc>
                <a:spcPct val="170000"/>
              </a:lnSpc>
              <a:spcBef>
                <a:spcPct val="35000"/>
              </a:spcBef>
              <a:buFontTx/>
              <a:buNone/>
            </a:pPr>
            <a:r>
              <a:rPr lang="nl-NL" altLang="nl-BE" sz="1764"/>
              <a:t>	</a:t>
            </a:r>
            <a:r>
              <a:rPr lang="nl-NL" altLang="nl-BE" sz="1764">
                <a:solidFill>
                  <a:srgbClr val="003399"/>
                </a:solidFill>
              </a:rPr>
              <a:t>1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8332891" y="26255"/>
            <a:ext cx="2044149" cy="83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nl-BE" sz="3528" b="1" dirty="0" smtClean="0">
                <a:ea typeface="ヒラギノ角ゴ Pro W3" charset="-128"/>
              </a:rPr>
              <a:t>Manager</a:t>
            </a:r>
            <a:endParaRPr lang="en-US" altLang="nl-BE" sz="3528" b="1" dirty="0">
              <a:ea typeface="ヒラギノ角ゴ Pro W3" charset="-128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nl-BE" sz="1323" b="1" dirty="0">
                <a:ea typeface="ヒラギノ角ゴ Pro W3" charset="-128"/>
              </a:rPr>
              <a:t>10 medewerkers</a:t>
            </a:r>
            <a:endParaRPr lang="nl-BE" altLang="nl-BE" sz="1323" b="1" dirty="0">
              <a:ea typeface="ヒラギノ角ゴ Pro W3" charset="-128"/>
            </a:endParaRPr>
          </a:p>
        </p:txBody>
      </p:sp>
      <p:pic>
        <p:nvPicPr>
          <p:cNvPr id="41988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07" y="2012836"/>
            <a:ext cx="7212954" cy="391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761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985" y="1932322"/>
            <a:ext cx="8569431" cy="453675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80000"/>
              </a:lnSpc>
              <a:spcBef>
                <a:spcPct val="35000"/>
              </a:spcBef>
              <a:buFontTx/>
              <a:buNone/>
            </a:pPr>
            <a:r>
              <a:rPr lang="nl-NL" altLang="nl-BE" sz="1985"/>
              <a:t>	</a:t>
            </a:r>
            <a:r>
              <a:rPr lang="nl-NL" altLang="nl-BE" sz="1764">
                <a:solidFill>
                  <a:srgbClr val="66FF33"/>
                </a:solidFill>
              </a:rPr>
              <a:t>6 </a:t>
            </a:r>
            <a:r>
              <a:rPr lang="nl-NL" altLang="nl-BE" sz="1764">
                <a:solidFill>
                  <a:srgbClr val="66FF33"/>
                </a:solidFill>
                <a:cs typeface="Arial" panose="020B0604020202020204" pitchFamily="34" charset="0"/>
              </a:rPr>
              <a:t>[</a:t>
            </a:r>
            <a:endParaRPr lang="nl-NL" altLang="nl-BE" sz="1764">
              <a:solidFill>
                <a:srgbClr val="66FF33"/>
              </a:solidFill>
            </a:endParaRPr>
          </a:p>
          <a:p>
            <a:pPr eaLnBrk="1" hangingPunct="1">
              <a:lnSpc>
                <a:spcPct val="170000"/>
              </a:lnSpc>
              <a:spcBef>
                <a:spcPct val="35000"/>
              </a:spcBef>
              <a:buFontTx/>
              <a:buNone/>
            </a:pPr>
            <a:r>
              <a:rPr lang="nl-NL" altLang="nl-BE" sz="1544"/>
              <a:t>	</a:t>
            </a:r>
          </a:p>
          <a:p>
            <a:pPr eaLnBrk="1" hangingPunct="1">
              <a:lnSpc>
                <a:spcPct val="170000"/>
              </a:lnSpc>
              <a:spcBef>
                <a:spcPct val="35000"/>
              </a:spcBef>
              <a:buFontTx/>
              <a:buNone/>
            </a:pPr>
            <a:r>
              <a:rPr lang="nl-NL" altLang="nl-BE" sz="1544"/>
              <a:t>	</a:t>
            </a:r>
            <a:r>
              <a:rPr lang="nl-NL" altLang="nl-BE" sz="1764">
                <a:solidFill>
                  <a:srgbClr val="99CC00"/>
                </a:solidFill>
              </a:rPr>
              <a:t>5 </a:t>
            </a:r>
            <a:r>
              <a:rPr lang="nl-NL" altLang="nl-BE" sz="1764">
                <a:solidFill>
                  <a:srgbClr val="99CC00"/>
                </a:solidFill>
                <a:cs typeface="Arial" panose="020B0604020202020204" pitchFamily="34" charset="0"/>
              </a:rPr>
              <a:t>[</a:t>
            </a:r>
            <a:endParaRPr lang="nl-NL" altLang="nl-BE" sz="1764">
              <a:solidFill>
                <a:srgbClr val="99CC00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35000"/>
              </a:spcBef>
              <a:buFontTx/>
              <a:buNone/>
            </a:pPr>
            <a:r>
              <a:rPr lang="nl-NL" altLang="nl-BE" sz="1544"/>
              <a:t>	</a:t>
            </a:r>
          </a:p>
          <a:p>
            <a:pPr eaLnBrk="1" hangingPunct="1">
              <a:lnSpc>
                <a:spcPct val="140000"/>
              </a:lnSpc>
              <a:spcBef>
                <a:spcPct val="35000"/>
              </a:spcBef>
              <a:buFontTx/>
              <a:buNone/>
            </a:pPr>
            <a:r>
              <a:rPr lang="nl-NL" altLang="nl-BE" sz="1544"/>
              <a:t>	</a:t>
            </a:r>
            <a:r>
              <a:rPr lang="nl-NL" altLang="nl-BE" sz="1764">
                <a:solidFill>
                  <a:srgbClr val="008000"/>
                </a:solidFill>
              </a:rPr>
              <a:t>4 </a:t>
            </a:r>
            <a:r>
              <a:rPr lang="nl-NL" altLang="nl-BE" sz="1764">
                <a:solidFill>
                  <a:srgbClr val="008000"/>
                </a:solidFill>
                <a:cs typeface="Arial" panose="020B0604020202020204" pitchFamily="34" charset="0"/>
              </a:rPr>
              <a:t>[</a:t>
            </a:r>
            <a:endParaRPr lang="nl-NL" altLang="nl-BE" sz="1764">
              <a:solidFill>
                <a:srgbClr val="008000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35000"/>
              </a:spcBef>
              <a:buFontTx/>
              <a:buNone/>
            </a:pPr>
            <a:r>
              <a:rPr lang="nl-NL" altLang="nl-BE" sz="1764"/>
              <a:t>	</a:t>
            </a:r>
          </a:p>
          <a:p>
            <a:pPr eaLnBrk="1" hangingPunct="1">
              <a:lnSpc>
                <a:spcPct val="140000"/>
              </a:lnSpc>
              <a:spcBef>
                <a:spcPct val="35000"/>
              </a:spcBef>
              <a:buFontTx/>
              <a:buNone/>
            </a:pPr>
            <a:r>
              <a:rPr lang="nl-NL" altLang="nl-BE" sz="1764"/>
              <a:t>	</a:t>
            </a:r>
            <a:r>
              <a:rPr lang="nl-NL" altLang="nl-BE" sz="1764">
                <a:solidFill>
                  <a:srgbClr val="CCECFF"/>
                </a:solidFill>
              </a:rPr>
              <a:t>3 </a:t>
            </a:r>
            <a:r>
              <a:rPr lang="nl-NL" altLang="nl-BE" sz="1764">
                <a:solidFill>
                  <a:srgbClr val="CCECFF"/>
                </a:solidFill>
                <a:cs typeface="Arial" panose="020B0604020202020204" pitchFamily="34" charset="0"/>
              </a:rPr>
              <a:t>[</a:t>
            </a:r>
            <a:endParaRPr lang="nl-NL" altLang="nl-BE" sz="1764">
              <a:solidFill>
                <a:srgbClr val="CCE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nl-NL" altLang="nl-BE" sz="1764"/>
              <a:t>	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nl-NL" altLang="nl-BE" sz="1764"/>
              <a:t>	 </a:t>
            </a:r>
            <a:r>
              <a:rPr lang="nl-NL" altLang="nl-BE" sz="1764">
                <a:solidFill>
                  <a:srgbClr val="3333FF"/>
                </a:solidFill>
              </a:rPr>
              <a:t>2</a:t>
            </a:r>
          </a:p>
          <a:p>
            <a:pPr eaLnBrk="1" hangingPunct="1">
              <a:lnSpc>
                <a:spcPct val="150000"/>
              </a:lnSpc>
              <a:spcBef>
                <a:spcPct val="35000"/>
              </a:spcBef>
              <a:buFontTx/>
              <a:buNone/>
            </a:pPr>
            <a:r>
              <a:rPr lang="nl-NL" altLang="nl-BE" sz="1764"/>
              <a:t>	 </a:t>
            </a:r>
            <a:r>
              <a:rPr lang="nl-NL" altLang="nl-BE" sz="1764">
                <a:solidFill>
                  <a:srgbClr val="003399"/>
                </a:solidFill>
              </a:rPr>
              <a:t>1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6948213" y="15753"/>
            <a:ext cx="3516347" cy="13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nl-BE" sz="3528" b="1" dirty="0" smtClean="0">
                <a:ea typeface="ヒラギノ角ゴ Pro W3" charset="-128"/>
              </a:rPr>
              <a:t>Manager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nl-BE" sz="1323" b="1" dirty="0">
                <a:ea typeface="ヒラギノ角ゴ Pro W3" charset="-128"/>
              </a:rPr>
              <a:t>		10 medewerkers</a:t>
            </a:r>
            <a:endParaRPr lang="nl-BE" altLang="nl-BE" sz="1323" b="1" dirty="0">
              <a:ea typeface="ヒラギノ角ゴ Pro W3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nl-BE" altLang="nl-BE" sz="3528" b="1" dirty="0">
              <a:ea typeface="ヒラギノ角ゴ Pro W3" charset="-128"/>
            </a:endParaRPr>
          </a:p>
        </p:txBody>
      </p:sp>
      <p:pic>
        <p:nvPicPr>
          <p:cNvPr id="43012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06" y="1319721"/>
            <a:ext cx="6754377" cy="557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al 4"/>
          <p:cNvSpPr/>
          <p:nvPr/>
        </p:nvSpPr>
        <p:spPr>
          <a:xfrm>
            <a:off x="4661969" y="4656407"/>
            <a:ext cx="1369462" cy="422031"/>
          </a:xfrm>
          <a:prstGeom prst="ellipse">
            <a:avLst/>
          </a:prstGeom>
          <a:noFill/>
          <a:ln w="41275">
            <a:solidFill>
              <a:srgbClr val="F5231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5"/>
          <p:cNvSpPr/>
          <p:nvPr/>
        </p:nvSpPr>
        <p:spPr>
          <a:xfrm>
            <a:off x="3879984" y="6046945"/>
            <a:ext cx="2198479" cy="422031"/>
          </a:xfrm>
          <a:prstGeom prst="ellipse">
            <a:avLst/>
          </a:prstGeom>
          <a:noFill/>
          <a:ln w="41275">
            <a:solidFill>
              <a:srgbClr val="F5231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50567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80000"/>
              </a:lnSpc>
              <a:buFontTx/>
              <a:buNone/>
            </a:pPr>
            <a:r>
              <a:rPr lang="nl-NL" altLang="nl-BE" sz="1985"/>
              <a:t>	</a:t>
            </a:r>
            <a:r>
              <a:rPr lang="nl-NL" altLang="nl-BE" sz="1985">
                <a:cs typeface="Arial" panose="020B0604020202020204" pitchFamily="34" charset="0"/>
              </a:rPr>
              <a:t> 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8215622" y="127772"/>
            <a:ext cx="2044149" cy="83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nl-BE" sz="3528" b="1" dirty="0" smtClean="0">
                <a:ea typeface="ヒラギノ角ゴ Pro W3" charset="-128"/>
              </a:rPr>
              <a:t>Manager</a:t>
            </a:r>
            <a:endParaRPr lang="en-US" altLang="nl-BE" sz="3528" b="1" dirty="0">
              <a:ea typeface="ヒラギノ角ゴ Pro W3" charset="-128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nl-BE" sz="1323" b="1" dirty="0">
                <a:ea typeface="ヒラギノ角ゴ Pro W3" charset="-128"/>
              </a:rPr>
              <a:t>10 </a:t>
            </a:r>
            <a:r>
              <a:rPr lang="en-US" altLang="nl-BE" sz="1323" b="1" dirty="0" err="1">
                <a:ea typeface="ヒラギノ角ゴ Pro W3" charset="-128"/>
              </a:rPr>
              <a:t>medewerkers</a:t>
            </a:r>
            <a:endParaRPr lang="nl-BE" altLang="nl-BE" sz="1323" b="1" dirty="0">
              <a:ea typeface="ヒラギノ角ゴ Pro W3" charset="-128"/>
            </a:endParaRPr>
          </a:p>
        </p:txBody>
      </p:sp>
      <p:pic>
        <p:nvPicPr>
          <p:cNvPr id="44036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13" y="1321471"/>
            <a:ext cx="7927074" cy="508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7866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534670" y="20689"/>
            <a:ext cx="9624060" cy="1260211"/>
          </a:xfrm>
        </p:spPr>
        <p:txBody>
          <a:bodyPr/>
          <a:lstStyle/>
          <a:p>
            <a:pPr algn="r"/>
            <a:r>
              <a:rPr lang="nl-BE" altLang="nl-BE" dirty="0" smtClean="0">
                <a:solidFill>
                  <a:schemeClr val="accent1">
                    <a:lumMod val="75000"/>
                  </a:schemeClr>
                </a:solidFill>
              </a:rPr>
              <a:t>Afdeling</a:t>
            </a:r>
          </a:p>
        </p:txBody>
      </p:sp>
      <p:sp>
        <p:nvSpPr>
          <p:cNvPr id="45059" name="Tekstvak 5"/>
          <p:cNvSpPr txBox="1">
            <a:spLocks noChangeArrowheads="1"/>
          </p:cNvSpPr>
          <p:nvPr/>
        </p:nvSpPr>
        <p:spPr bwMode="auto">
          <a:xfrm>
            <a:off x="2964553" y="1001167"/>
            <a:ext cx="7155195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E4A8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nl-BE" sz="2646" b="1" dirty="0" smtClean="0">
                <a:solidFill>
                  <a:srgbClr val="96BA3D"/>
                </a:solidFill>
                <a:latin typeface="Times New Roman" panose="02020603050405020304" pitchFamily="18" charset="0"/>
              </a:rPr>
              <a:t>Manager </a:t>
            </a:r>
            <a:r>
              <a:rPr lang="en-US" altLang="nl-BE" sz="2646" b="1" dirty="0">
                <a:solidFill>
                  <a:srgbClr val="96BA3D"/>
                </a:solidFill>
                <a:latin typeface="Times New Roman" panose="02020603050405020304" pitchFamily="18" charset="0"/>
              </a:rPr>
              <a:t>(1) – Medewerkers (10)</a:t>
            </a:r>
            <a:endParaRPr lang="nl-BE" altLang="nl-BE" sz="2646" b="1" dirty="0">
              <a:solidFill>
                <a:srgbClr val="96BA3D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52236" y="1500663"/>
            <a:ext cx="9850301" cy="5329440"/>
            <a:chOff x="807" y="951"/>
            <a:chExt cx="5511" cy="321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807" y="951"/>
              <a:ext cx="5511" cy="3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836" y="969"/>
              <a:ext cx="16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800" b="1" i="0" u="none" strike="noStrike" cap="none" normalizeH="0" baseline="0" dirty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Team Waarden Manager</a:t>
              </a:r>
              <a:endParaRPr kumimoji="0" lang="nl-BE" altLang="nl-B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701" y="969"/>
              <a:ext cx="165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800" b="1" i="0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Team Waarden Medewerkers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829" y="1345"/>
              <a:ext cx="80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betrouwbaarheid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694" y="1345"/>
              <a:ext cx="99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1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klantgerichtheid [6]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829" y="1521"/>
              <a:ext cx="37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dialoog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694" y="1521"/>
              <a:ext cx="83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betrokkenheid [5]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829" y="1696"/>
              <a:ext cx="50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eerlijkheid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694" y="1696"/>
              <a:ext cx="82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enthousiasme [5]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829" y="1871"/>
              <a:ext cx="47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efficiëntie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694" y="1871"/>
              <a:ext cx="59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Motivatie [4]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829" y="2046"/>
              <a:ext cx="90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financiële stabiliteit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694" y="2046"/>
              <a:ext cx="78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open minded [4]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829" y="2222"/>
              <a:ext cx="83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1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klantgerichtheid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3694" y="2222"/>
              <a:ext cx="51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respect [4]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829" y="2397"/>
              <a:ext cx="100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1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open communicatie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3694" y="2397"/>
              <a:ext cx="59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coaching [3]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829" y="2572"/>
              <a:ext cx="34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passie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3694" y="2572"/>
              <a:ext cx="115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1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open communicatie [3]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829" y="2747"/>
              <a:ext cx="34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plezier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3694" y="2747"/>
              <a:ext cx="897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professionaliteit [3]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829" y="2923"/>
              <a:ext cx="123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samenwerking in het team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3694" y="2923"/>
              <a:ext cx="69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vertrouwen [3]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829" y="3273"/>
              <a:ext cx="41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1" i="0" u="none" strike="noStrike" cap="none" normalizeH="0" baseline="0" dirty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Manager</a:t>
              </a:r>
              <a:endParaRPr kumimoji="0" lang="nl-BE" altLang="nl-B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3694" y="3273"/>
              <a:ext cx="70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1" i="0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Medewerkers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29" y="3449"/>
              <a:ext cx="151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1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Aantal niet beperkende waarden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2294" y="3449"/>
              <a:ext cx="16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1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3694" y="3449"/>
              <a:ext cx="151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1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Aantal niet beperkende waarden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5400" y="3449"/>
              <a:ext cx="16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1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056" name="Rectangle 33"/>
            <p:cNvSpPr>
              <a:spLocks noChangeArrowheads="1"/>
            </p:cNvSpPr>
            <p:nvPr/>
          </p:nvSpPr>
          <p:spPr bwMode="auto">
            <a:xfrm>
              <a:off x="829" y="3624"/>
              <a:ext cx="139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1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Aantal beperkende waarde(n)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057" name="Rectangle 34"/>
            <p:cNvSpPr>
              <a:spLocks noChangeArrowheads="1"/>
            </p:cNvSpPr>
            <p:nvPr/>
          </p:nvSpPr>
          <p:spPr bwMode="auto">
            <a:xfrm>
              <a:off x="2294" y="3624"/>
              <a:ext cx="10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1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061" name="Rectangle 35"/>
            <p:cNvSpPr>
              <a:spLocks noChangeArrowheads="1"/>
            </p:cNvSpPr>
            <p:nvPr/>
          </p:nvSpPr>
          <p:spPr bwMode="auto">
            <a:xfrm>
              <a:off x="2761" y="3624"/>
              <a:ext cx="19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0%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062" name="Rectangle 36"/>
            <p:cNvSpPr>
              <a:spLocks noChangeArrowheads="1"/>
            </p:cNvSpPr>
            <p:nvPr/>
          </p:nvSpPr>
          <p:spPr bwMode="auto">
            <a:xfrm>
              <a:off x="3694" y="3624"/>
              <a:ext cx="139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1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Aantal beperkende waarde(n)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063" name="Rectangle 37"/>
            <p:cNvSpPr>
              <a:spLocks noChangeArrowheads="1"/>
            </p:cNvSpPr>
            <p:nvPr/>
          </p:nvSpPr>
          <p:spPr bwMode="auto">
            <a:xfrm>
              <a:off x="5400" y="3624"/>
              <a:ext cx="10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1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064" name="Rectangle 38"/>
            <p:cNvSpPr>
              <a:spLocks noChangeArrowheads="1"/>
            </p:cNvSpPr>
            <p:nvPr/>
          </p:nvSpPr>
          <p:spPr bwMode="auto">
            <a:xfrm>
              <a:off x="5866" y="3624"/>
              <a:ext cx="19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0%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065" name="Rectangle 39"/>
            <p:cNvSpPr>
              <a:spLocks noChangeArrowheads="1"/>
            </p:cNvSpPr>
            <p:nvPr/>
          </p:nvSpPr>
          <p:spPr bwMode="auto">
            <a:xfrm>
              <a:off x="829" y="3974"/>
              <a:ext cx="82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1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Overeenkomsten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066" name="Rectangle 40"/>
            <p:cNvSpPr>
              <a:spLocks noChangeArrowheads="1"/>
            </p:cNvSpPr>
            <p:nvPr/>
          </p:nvSpPr>
          <p:spPr bwMode="auto">
            <a:xfrm>
              <a:off x="2294" y="3974"/>
              <a:ext cx="10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1" u="none" strike="noStrike" cap="none" normalizeH="0" baseline="0" smtClean="0">
                  <a:ln>
                    <a:noFill/>
                  </a:ln>
                  <a:solidFill>
                    <a:srgbClr val="376091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067" name="Line 41"/>
            <p:cNvSpPr>
              <a:spLocks noChangeShapeType="1"/>
            </p:cNvSpPr>
            <p:nvPr/>
          </p:nvSpPr>
          <p:spPr bwMode="auto">
            <a:xfrm>
              <a:off x="807" y="951"/>
              <a:ext cx="5504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68" name="Rectangle 42"/>
            <p:cNvSpPr>
              <a:spLocks noChangeArrowheads="1"/>
            </p:cNvSpPr>
            <p:nvPr/>
          </p:nvSpPr>
          <p:spPr bwMode="auto">
            <a:xfrm>
              <a:off x="807" y="951"/>
              <a:ext cx="5504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69" name="Line 43"/>
            <p:cNvSpPr>
              <a:spLocks noChangeShapeType="1"/>
            </p:cNvSpPr>
            <p:nvPr/>
          </p:nvSpPr>
          <p:spPr bwMode="auto">
            <a:xfrm>
              <a:off x="807" y="1135"/>
              <a:ext cx="5504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70" name="Rectangle 44"/>
            <p:cNvSpPr>
              <a:spLocks noChangeArrowheads="1"/>
            </p:cNvSpPr>
            <p:nvPr/>
          </p:nvSpPr>
          <p:spPr bwMode="auto">
            <a:xfrm>
              <a:off x="807" y="1135"/>
              <a:ext cx="5504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71" name="Line 45"/>
            <p:cNvSpPr>
              <a:spLocks noChangeShapeType="1"/>
            </p:cNvSpPr>
            <p:nvPr/>
          </p:nvSpPr>
          <p:spPr bwMode="auto">
            <a:xfrm>
              <a:off x="807" y="1319"/>
              <a:ext cx="5504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72" name="Rectangle 46"/>
            <p:cNvSpPr>
              <a:spLocks noChangeArrowheads="1"/>
            </p:cNvSpPr>
            <p:nvPr/>
          </p:nvSpPr>
          <p:spPr bwMode="auto">
            <a:xfrm>
              <a:off x="807" y="1319"/>
              <a:ext cx="5504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73" name="Line 47"/>
            <p:cNvSpPr>
              <a:spLocks noChangeShapeType="1"/>
            </p:cNvSpPr>
            <p:nvPr/>
          </p:nvSpPr>
          <p:spPr bwMode="auto">
            <a:xfrm>
              <a:off x="807" y="1494"/>
              <a:ext cx="5504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74" name="Rectangle 48"/>
            <p:cNvSpPr>
              <a:spLocks noChangeArrowheads="1"/>
            </p:cNvSpPr>
            <p:nvPr/>
          </p:nvSpPr>
          <p:spPr bwMode="auto">
            <a:xfrm>
              <a:off x="807" y="1494"/>
              <a:ext cx="5504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75" name="Line 49"/>
            <p:cNvSpPr>
              <a:spLocks noChangeShapeType="1"/>
            </p:cNvSpPr>
            <p:nvPr/>
          </p:nvSpPr>
          <p:spPr bwMode="auto">
            <a:xfrm>
              <a:off x="807" y="1670"/>
              <a:ext cx="5504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76" name="Rectangle 50"/>
            <p:cNvSpPr>
              <a:spLocks noChangeArrowheads="1"/>
            </p:cNvSpPr>
            <p:nvPr/>
          </p:nvSpPr>
          <p:spPr bwMode="auto">
            <a:xfrm>
              <a:off x="807" y="1670"/>
              <a:ext cx="5504" cy="8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77" name="Line 51"/>
            <p:cNvSpPr>
              <a:spLocks noChangeShapeType="1"/>
            </p:cNvSpPr>
            <p:nvPr/>
          </p:nvSpPr>
          <p:spPr bwMode="auto">
            <a:xfrm>
              <a:off x="807" y="1845"/>
              <a:ext cx="5504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78" name="Rectangle 52"/>
            <p:cNvSpPr>
              <a:spLocks noChangeArrowheads="1"/>
            </p:cNvSpPr>
            <p:nvPr/>
          </p:nvSpPr>
          <p:spPr bwMode="auto">
            <a:xfrm>
              <a:off x="807" y="1845"/>
              <a:ext cx="5504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79" name="Line 53"/>
            <p:cNvSpPr>
              <a:spLocks noChangeShapeType="1"/>
            </p:cNvSpPr>
            <p:nvPr/>
          </p:nvSpPr>
          <p:spPr bwMode="auto">
            <a:xfrm>
              <a:off x="807" y="2020"/>
              <a:ext cx="5504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80" name="Rectangle 54"/>
            <p:cNvSpPr>
              <a:spLocks noChangeArrowheads="1"/>
            </p:cNvSpPr>
            <p:nvPr/>
          </p:nvSpPr>
          <p:spPr bwMode="auto">
            <a:xfrm>
              <a:off x="807" y="2020"/>
              <a:ext cx="5504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81" name="Line 55"/>
            <p:cNvSpPr>
              <a:spLocks noChangeShapeType="1"/>
            </p:cNvSpPr>
            <p:nvPr/>
          </p:nvSpPr>
          <p:spPr bwMode="auto">
            <a:xfrm>
              <a:off x="807" y="2195"/>
              <a:ext cx="5504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82" name="Rectangle 56"/>
            <p:cNvSpPr>
              <a:spLocks noChangeArrowheads="1"/>
            </p:cNvSpPr>
            <p:nvPr/>
          </p:nvSpPr>
          <p:spPr bwMode="auto">
            <a:xfrm>
              <a:off x="807" y="2195"/>
              <a:ext cx="5504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83" name="Line 57"/>
            <p:cNvSpPr>
              <a:spLocks noChangeShapeType="1"/>
            </p:cNvSpPr>
            <p:nvPr/>
          </p:nvSpPr>
          <p:spPr bwMode="auto">
            <a:xfrm>
              <a:off x="807" y="2371"/>
              <a:ext cx="5504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84" name="Rectangle 58"/>
            <p:cNvSpPr>
              <a:spLocks noChangeArrowheads="1"/>
            </p:cNvSpPr>
            <p:nvPr/>
          </p:nvSpPr>
          <p:spPr bwMode="auto">
            <a:xfrm>
              <a:off x="807" y="2371"/>
              <a:ext cx="5504" cy="8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85" name="Line 59"/>
            <p:cNvSpPr>
              <a:spLocks noChangeShapeType="1"/>
            </p:cNvSpPr>
            <p:nvPr/>
          </p:nvSpPr>
          <p:spPr bwMode="auto">
            <a:xfrm>
              <a:off x="807" y="2546"/>
              <a:ext cx="5504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86" name="Rectangle 60"/>
            <p:cNvSpPr>
              <a:spLocks noChangeArrowheads="1"/>
            </p:cNvSpPr>
            <p:nvPr/>
          </p:nvSpPr>
          <p:spPr bwMode="auto">
            <a:xfrm>
              <a:off x="807" y="2546"/>
              <a:ext cx="5504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87" name="Line 61"/>
            <p:cNvSpPr>
              <a:spLocks noChangeShapeType="1"/>
            </p:cNvSpPr>
            <p:nvPr/>
          </p:nvSpPr>
          <p:spPr bwMode="auto">
            <a:xfrm>
              <a:off x="807" y="2721"/>
              <a:ext cx="5504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88" name="Rectangle 62"/>
            <p:cNvSpPr>
              <a:spLocks noChangeArrowheads="1"/>
            </p:cNvSpPr>
            <p:nvPr/>
          </p:nvSpPr>
          <p:spPr bwMode="auto">
            <a:xfrm>
              <a:off x="807" y="2721"/>
              <a:ext cx="5504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89" name="Line 63"/>
            <p:cNvSpPr>
              <a:spLocks noChangeShapeType="1"/>
            </p:cNvSpPr>
            <p:nvPr/>
          </p:nvSpPr>
          <p:spPr bwMode="auto">
            <a:xfrm>
              <a:off x="807" y="2896"/>
              <a:ext cx="5504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90" name="Rectangle 64"/>
            <p:cNvSpPr>
              <a:spLocks noChangeArrowheads="1"/>
            </p:cNvSpPr>
            <p:nvPr/>
          </p:nvSpPr>
          <p:spPr bwMode="auto">
            <a:xfrm>
              <a:off x="807" y="2896"/>
              <a:ext cx="5504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91" name="Line 65"/>
            <p:cNvSpPr>
              <a:spLocks noChangeShapeType="1"/>
            </p:cNvSpPr>
            <p:nvPr/>
          </p:nvSpPr>
          <p:spPr bwMode="auto">
            <a:xfrm>
              <a:off x="807" y="3072"/>
              <a:ext cx="5504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92" name="Rectangle 66"/>
            <p:cNvSpPr>
              <a:spLocks noChangeArrowheads="1"/>
            </p:cNvSpPr>
            <p:nvPr/>
          </p:nvSpPr>
          <p:spPr bwMode="auto">
            <a:xfrm>
              <a:off x="807" y="3072"/>
              <a:ext cx="5504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93" name="Line 67"/>
            <p:cNvSpPr>
              <a:spLocks noChangeShapeType="1"/>
            </p:cNvSpPr>
            <p:nvPr/>
          </p:nvSpPr>
          <p:spPr bwMode="auto">
            <a:xfrm>
              <a:off x="807" y="3247"/>
              <a:ext cx="5504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94" name="Rectangle 68"/>
            <p:cNvSpPr>
              <a:spLocks noChangeArrowheads="1"/>
            </p:cNvSpPr>
            <p:nvPr/>
          </p:nvSpPr>
          <p:spPr bwMode="auto">
            <a:xfrm>
              <a:off x="807" y="3247"/>
              <a:ext cx="5504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95" name="Line 69"/>
            <p:cNvSpPr>
              <a:spLocks noChangeShapeType="1"/>
            </p:cNvSpPr>
            <p:nvPr/>
          </p:nvSpPr>
          <p:spPr bwMode="auto">
            <a:xfrm>
              <a:off x="807" y="3422"/>
              <a:ext cx="5504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96" name="Rectangle 70"/>
            <p:cNvSpPr>
              <a:spLocks noChangeArrowheads="1"/>
            </p:cNvSpPr>
            <p:nvPr/>
          </p:nvSpPr>
          <p:spPr bwMode="auto">
            <a:xfrm>
              <a:off x="807" y="3422"/>
              <a:ext cx="5504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97" name="Line 71"/>
            <p:cNvSpPr>
              <a:spLocks noChangeShapeType="1"/>
            </p:cNvSpPr>
            <p:nvPr/>
          </p:nvSpPr>
          <p:spPr bwMode="auto">
            <a:xfrm>
              <a:off x="807" y="3598"/>
              <a:ext cx="5504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98" name="Rectangle 72"/>
            <p:cNvSpPr>
              <a:spLocks noChangeArrowheads="1"/>
            </p:cNvSpPr>
            <p:nvPr/>
          </p:nvSpPr>
          <p:spPr bwMode="auto">
            <a:xfrm>
              <a:off x="807" y="3598"/>
              <a:ext cx="5504" cy="8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99" name="Line 73"/>
            <p:cNvSpPr>
              <a:spLocks noChangeShapeType="1"/>
            </p:cNvSpPr>
            <p:nvPr/>
          </p:nvSpPr>
          <p:spPr bwMode="auto">
            <a:xfrm>
              <a:off x="807" y="3773"/>
              <a:ext cx="5504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00" name="Rectangle 74"/>
            <p:cNvSpPr>
              <a:spLocks noChangeArrowheads="1"/>
            </p:cNvSpPr>
            <p:nvPr/>
          </p:nvSpPr>
          <p:spPr bwMode="auto">
            <a:xfrm>
              <a:off x="807" y="3773"/>
              <a:ext cx="5504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01" name="Line 75"/>
            <p:cNvSpPr>
              <a:spLocks noChangeShapeType="1"/>
            </p:cNvSpPr>
            <p:nvPr/>
          </p:nvSpPr>
          <p:spPr bwMode="auto">
            <a:xfrm>
              <a:off x="807" y="3948"/>
              <a:ext cx="5504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02" name="Rectangle 76"/>
            <p:cNvSpPr>
              <a:spLocks noChangeArrowheads="1"/>
            </p:cNvSpPr>
            <p:nvPr/>
          </p:nvSpPr>
          <p:spPr bwMode="auto">
            <a:xfrm>
              <a:off x="807" y="3948"/>
              <a:ext cx="5504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03" name="Line 77"/>
            <p:cNvSpPr>
              <a:spLocks noChangeShapeType="1"/>
            </p:cNvSpPr>
            <p:nvPr/>
          </p:nvSpPr>
          <p:spPr bwMode="auto">
            <a:xfrm>
              <a:off x="807" y="4123"/>
              <a:ext cx="5504" cy="0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04" name="Rectangle 78"/>
            <p:cNvSpPr>
              <a:spLocks noChangeArrowheads="1"/>
            </p:cNvSpPr>
            <p:nvPr/>
          </p:nvSpPr>
          <p:spPr bwMode="auto">
            <a:xfrm>
              <a:off x="807" y="4123"/>
              <a:ext cx="5504" cy="9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05" name="Line 79"/>
            <p:cNvSpPr>
              <a:spLocks noChangeShapeType="1"/>
            </p:cNvSpPr>
            <p:nvPr/>
          </p:nvSpPr>
          <p:spPr bwMode="auto">
            <a:xfrm>
              <a:off x="807" y="951"/>
              <a:ext cx="0" cy="318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06" name="Rectangle 80"/>
            <p:cNvSpPr>
              <a:spLocks noChangeArrowheads="1"/>
            </p:cNvSpPr>
            <p:nvPr/>
          </p:nvSpPr>
          <p:spPr bwMode="auto">
            <a:xfrm>
              <a:off x="807" y="951"/>
              <a:ext cx="7" cy="318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07" name="Line 81"/>
            <p:cNvSpPr>
              <a:spLocks noChangeShapeType="1"/>
            </p:cNvSpPr>
            <p:nvPr/>
          </p:nvSpPr>
          <p:spPr bwMode="auto">
            <a:xfrm>
              <a:off x="2580" y="982"/>
              <a:ext cx="0" cy="318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08" name="Rectangle 82"/>
            <p:cNvSpPr>
              <a:spLocks noChangeArrowheads="1"/>
            </p:cNvSpPr>
            <p:nvPr/>
          </p:nvSpPr>
          <p:spPr bwMode="auto">
            <a:xfrm>
              <a:off x="2272" y="951"/>
              <a:ext cx="8" cy="318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09" name="Line 83"/>
            <p:cNvSpPr>
              <a:spLocks noChangeShapeType="1"/>
            </p:cNvSpPr>
            <p:nvPr/>
          </p:nvSpPr>
          <p:spPr bwMode="auto">
            <a:xfrm>
              <a:off x="2580" y="982"/>
              <a:ext cx="0" cy="318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10" name="Rectangle 84"/>
            <p:cNvSpPr>
              <a:spLocks noChangeArrowheads="1"/>
            </p:cNvSpPr>
            <p:nvPr/>
          </p:nvSpPr>
          <p:spPr bwMode="auto">
            <a:xfrm>
              <a:off x="2739" y="951"/>
              <a:ext cx="7" cy="318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11" name="Line 85"/>
            <p:cNvSpPr>
              <a:spLocks noChangeShapeType="1"/>
            </p:cNvSpPr>
            <p:nvPr/>
          </p:nvSpPr>
          <p:spPr bwMode="auto">
            <a:xfrm>
              <a:off x="3205" y="951"/>
              <a:ext cx="0" cy="318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12" name="Rectangle 86"/>
            <p:cNvSpPr>
              <a:spLocks noChangeArrowheads="1"/>
            </p:cNvSpPr>
            <p:nvPr/>
          </p:nvSpPr>
          <p:spPr bwMode="auto">
            <a:xfrm>
              <a:off x="3205" y="951"/>
              <a:ext cx="8" cy="318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13" name="Line 87"/>
            <p:cNvSpPr>
              <a:spLocks noChangeShapeType="1"/>
            </p:cNvSpPr>
            <p:nvPr/>
          </p:nvSpPr>
          <p:spPr bwMode="auto">
            <a:xfrm>
              <a:off x="3672" y="951"/>
              <a:ext cx="0" cy="318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14" name="Rectangle 88"/>
            <p:cNvSpPr>
              <a:spLocks noChangeArrowheads="1"/>
            </p:cNvSpPr>
            <p:nvPr/>
          </p:nvSpPr>
          <p:spPr bwMode="auto">
            <a:xfrm>
              <a:off x="3672" y="951"/>
              <a:ext cx="7" cy="318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15" name="Line 89"/>
            <p:cNvSpPr>
              <a:spLocks noChangeShapeType="1"/>
            </p:cNvSpPr>
            <p:nvPr/>
          </p:nvSpPr>
          <p:spPr bwMode="auto">
            <a:xfrm>
              <a:off x="5378" y="951"/>
              <a:ext cx="0" cy="318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16" name="Rectangle 90"/>
            <p:cNvSpPr>
              <a:spLocks noChangeArrowheads="1"/>
            </p:cNvSpPr>
            <p:nvPr/>
          </p:nvSpPr>
          <p:spPr bwMode="auto">
            <a:xfrm>
              <a:off x="5378" y="951"/>
              <a:ext cx="7" cy="318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17" name="Line 91"/>
            <p:cNvSpPr>
              <a:spLocks noChangeShapeType="1"/>
            </p:cNvSpPr>
            <p:nvPr/>
          </p:nvSpPr>
          <p:spPr bwMode="auto">
            <a:xfrm>
              <a:off x="5844" y="951"/>
              <a:ext cx="0" cy="318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18" name="Rectangle 92"/>
            <p:cNvSpPr>
              <a:spLocks noChangeArrowheads="1"/>
            </p:cNvSpPr>
            <p:nvPr/>
          </p:nvSpPr>
          <p:spPr bwMode="auto">
            <a:xfrm>
              <a:off x="5844" y="951"/>
              <a:ext cx="7" cy="318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19" name="Line 93"/>
            <p:cNvSpPr>
              <a:spLocks noChangeShapeType="1"/>
            </p:cNvSpPr>
            <p:nvPr/>
          </p:nvSpPr>
          <p:spPr bwMode="auto">
            <a:xfrm>
              <a:off x="6311" y="951"/>
              <a:ext cx="0" cy="318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120" name="Rectangle 94"/>
            <p:cNvSpPr>
              <a:spLocks noChangeArrowheads="1"/>
            </p:cNvSpPr>
            <p:nvPr/>
          </p:nvSpPr>
          <p:spPr bwMode="auto">
            <a:xfrm>
              <a:off x="6311" y="951"/>
              <a:ext cx="7" cy="3181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415918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b="1" dirty="0">
                <a:solidFill>
                  <a:schemeClr val="bg1"/>
                </a:solidFill>
              </a:rPr>
              <a:t>VISIE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4800" dirty="0" smtClean="0"/>
          </a:p>
          <a:p>
            <a:pPr marL="0" indent="0">
              <a:buNone/>
            </a:pPr>
            <a:endParaRPr lang="nl-NL" sz="4800" dirty="0"/>
          </a:p>
          <a:p>
            <a:pPr marL="0" indent="0">
              <a:buNone/>
            </a:pPr>
            <a:endParaRPr lang="nl-NL" sz="4800" dirty="0" smtClean="0"/>
          </a:p>
          <a:p>
            <a:pPr marL="0" indent="0">
              <a:buNone/>
            </a:pPr>
            <a:endParaRPr lang="nl-NL" sz="4800" dirty="0"/>
          </a:p>
          <a:p>
            <a:pPr marL="0" indent="0">
              <a:buNone/>
            </a:pPr>
            <a:r>
              <a:rPr lang="nl-NL" sz="4300" dirty="0"/>
              <a:t>Viessmann houdt rekening met de planeet via klantgerichte </a:t>
            </a:r>
            <a:r>
              <a:rPr lang="nl-NL" sz="4300" dirty="0" smtClean="0"/>
              <a:t>energie-oplossingen</a:t>
            </a:r>
            <a:r>
              <a:rPr lang="nl-NL" sz="43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28-8-2018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company </a:t>
            </a:r>
            <a:r>
              <a:rPr kumimoji="0" lang="nl-NL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values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</a:p>
        </p:txBody>
      </p:sp>
    </p:spTree>
    <p:extLst>
      <p:ext uri="{BB962C8B-B14F-4D97-AF65-F5344CB8AC3E}">
        <p14:creationId xmlns:p14="http://schemas.microsoft.com/office/powerpoint/2010/main" val="4616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741518" y="3066841"/>
            <a:ext cx="8990075" cy="614482"/>
          </a:xfrm>
          <a:prstGeom prst="rect">
            <a:avLst/>
          </a:prstGeom>
          <a:noFill/>
          <a:ln>
            <a:noFill/>
          </a:ln>
          <a:extLst/>
        </p:spPr>
        <p:txBody>
          <a:bodyPr lIns="70884" tIns="35442" rIns="70884" bIns="35442">
            <a:spAutoFit/>
          </a:bodyPr>
          <a:lstStyle>
            <a:lvl1pPr marL="457200" indent="-4572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9pPr>
          </a:lstStyle>
          <a:p>
            <a:pPr defTabSz="504063">
              <a:defRPr/>
            </a:pPr>
            <a:endParaRPr lang="nl-BE" sz="3528" b="1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741518" y="1636796"/>
            <a:ext cx="9607874" cy="440908"/>
          </a:xfrm>
          <a:prstGeom prst="rect">
            <a:avLst/>
          </a:prstGeom>
          <a:noFill/>
          <a:ln>
            <a:noFill/>
          </a:ln>
          <a:extLst/>
        </p:spPr>
        <p:txBody>
          <a:bodyPr lIns="70884" tIns="35442" rIns="70884" bIns="35442">
            <a:spAutoFit/>
          </a:bodyPr>
          <a:lstStyle>
            <a:lvl1pPr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9pPr>
          </a:lstStyle>
          <a:p>
            <a:pPr defTabSz="504063">
              <a:spcBef>
                <a:spcPct val="20000"/>
              </a:spcBef>
              <a:buFontTx/>
              <a:buChar char="•"/>
              <a:defRPr/>
            </a:pPr>
            <a:r>
              <a:rPr lang="nl-BE" sz="2400" b="1">
                <a:solidFill>
                  <a:schemeClr val="tx1"/>
                </a:solidFill>
                <a:latin typeface="Arial" panose="020B0604020202020204" pitchFamily="34" charset="0"/>
              </a:rPr>
              <a:t>To be completed.</a:t>
            </a:r>
            <a:endParaRPr lang="nl-BE" sz="2205" dirty="0">
              <a:solidFill>
                <a:srgbClr val="4F81BD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Rectangle 5"/>
          <p:cNvSpPr txBox="1">
            <a:spLocks noChangeArrowheads="1"/>
          </p:cNvSpPr>
          <p:nvPr/>
        </p:nvSpPr>
        <p:spPr bwMode="auto">
          <a:xfrm>
            <a:off x="741518" y="620825"/>
            <a:ext cx="8457192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2800" b="1" dirty="0">
                <a:solidFill>
                  <a:schemeClr val="tx1"/>
                </a:solidFill>
              </a:rPr>
              <a:t>Conclusies team: sterke punten</a:t>
            </a:r>
            <a:endParaRPr lang="nl-NL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80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977807" y="2436736"/>
            <a:ext cx="8990075" cy="614482"/>
          </a:xfrm>
          <a:prstGeom prst="rect">
            <a:avLst/>
          </a:prstGeom>
          <a:noFill/>
          <a:ln>
            <a:noFill/>
          </a:ln>
          <a:extLst/>
        </p:spPr>
        <p:txBody>
          <a:bodyPr lIns="70884" tIns="35442" rIns="70884" bIns="35442">
            <a:spAutoFit/>
          </a:bodyPr>
          <a:lstStyle>
            <a:lvl1pPr marL="457200" indent="-4572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9pPr>
          </a:lstStyle>
          <a:p>
            <a:pPr defTabSz="504063">
              <a:defRPr/>
            </a:pPr>
            <a:endParaRPr lang="nl-BE" sz="3528" b="1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456001" y="1716791"/>
            <a:ext cx="9607874" cy="440908"/>
          </a:xfrm>
          <a:prstGeom prst="rect">
            <a:avLst/>
          </a:prstGeom>
          <a:noFill/>
          <a:ln>
            <a:noFill/>
          </a:ln>
          <a:extLst/>
        </p:spPr>
        <p:txBody>
          <a:bodyPr lIns="70884" tIns="35442" rIns="70884" bIns="35442">
            <a:spAutoFit/>
          </a:bodyPr>
          <a:lstStyle>
            <a:lvl1pPr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9pPr>
          </a:lstStyle>
          <a:p>
            <a:pPr defTabSz="475204">
              <a:spcBef>
                <a:spcPct val="20000"/>
              </a:spcBef>
              <a:buFontTx/>
              <a:buChar char="•"/>
              <a:defRPr/>
            </a:pPr>
            <a:r>
              <a:rPr lang="nl-BE" sz="2205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To</a:t>
            </a:r>
            <a:r>
              <a:rPr lang="nl-BE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be</a:t>
            </a:r>
            <a:r>
              <a:rPr lang="nl-BE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completed</a:t>
            </a:r>
            <a:r>
              <a:rPr lang="nl-BE" sz="2400" b="1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endParaRPr lang="nl-BE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Rectangle 5"/>
          <p:cNvSpPr txBox="1">
            <a:spLocks noChangeArrowheads="1"/>
          </p:cNvSpPr>
          <p:nvPr/>
        </p:nvSpPr>
        <p:spPr bwMode="auto">
          <a:xfrm>
            <a:off x="456001" y="510294"/>
            <a:ext cx="8742709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2426" b="1" dirty="0">
                <a:solidFill>
                  <a:schemeClr val="tx1"/>
                </a:solidFill>
              </a:rPr>
              <a:t>Conclusies team: aandachtspunten</a:t>
            </a:r>
            <a:endParaRPr lang="nl-NL" sz="2426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18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977807" y="2436736"/>
            <a:ext cx="8990075" cy="614482"/>
          </a:xfrm>
          <a:prstGeom prst="rect">
            <a:avLst/>
          </a:prstGeom>
          <a:noFill/>
          <a:ln>
            <a:noFill/>
          </a:ln>
          <a:extLst/>
        </p:spPr>
        <p:txBody>
          <a:bodyPr lIns="70884" tIns="35442" rIns="70884" bIns="35442">
            <a:spAutoFit/>
          </a:bodyPr>
          <a:lstStyle>
            <a:lvl1pPr marL="457200" indent="-4572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9pPr>
          </a:lstStyle>
          <a:p>
            <a:pPr defTabSz="504063">
              <a:defRPr/>
            </a:pPr>
            <a:endParaRPr lang="nl-BE" sz="3528" b="1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699675" y="2034305"/>
            <a:ext cx="9129142" cy="107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>
              <a:spcBef>
                <a:spcPct val="20000"/>
              </a:spcBef>
            </a:pPr>
            <a:r>
              <a:rPr lang="nl-BE" sz="2977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Vraag 1: </a:t>
            </a:r>
            <a:endParaRPr lang="nl-BE" sz="2977" dirty="0" smtClean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defTabSz="504063">
              <a:spcBef>
                <a:spcPct val="20000"/>
              </a:spcBef>
            </a:pPr>
            <a:endParaRPr lang="nl-BE" sz="2977" dirty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503998" y="1160526"/>
            <a:ext cx="9521727" cy="40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884" tIns="35442" rIns="70884" bIns="35442" anchor="ctr"/>
          <a:lstStyle/>
          <a:p>
            <a:pPr defTabSz="504063">
              <a:defRPr/>
            </a:pPr>
            <a:endParaRPr lang="en-US" sz="2426" b="1" dirty="0">
              <a:solidFill>
                <a:srgbClr val="4F81BD">
                  <a:lumMod val="75000"/>
                </a:srgbClr>
              </a:solidFill>
              <a:ea typeface="ヒラギノ角ゴ Pro W3" pitchFamily="1" charset="-128"/>
            </a:endParaRPr>
          </a:p>
          <a:p>
            <a:pPr defTabSz="504063">
              <a:defRPr/>
            </a:pPr>
            <a:r>
              <a:rPr lang="en-US" sz="2426" b="1" dirty="0" err="1">
                <a:ea typeface="ヒラギノ角ゴ Pro W3" pitchFamily="1" charset="-128"/>
              </a:rPr>
              <a:t>Vragen</a:t>
            </a:r>
            <a:r>
              <a:rPr lang="en-US" sz="2426" b="1" dirty="0">
                <a:ea typeface="ヒラギノ角ゴ Pro W3" pitchFamily="1" charset="-128"/>
              </a:rPr>
              <a:t> </a:t>
            </a:r>
            <a:r>
              <a:rPr lang="en-US" sz="2426" b="1" dirty="0" err="1">
                <a:ea typeface="ヒラギノ角ゴ Pro W3" pitchFamily="1" charset="-128"/>
              </a:rPr>
              <a:t>ter</a:t>
            </a:r>
            <a:r>
              <a:rPr lang="en-US" sz="2426" b="1" dirty="0">
                <a:ea typeface="ヒラギノ角ゴ Pro W3" pitchFamily="1" charset="-128"/>
              </a:rPr>
              <a:t> </a:t>
            </a:r>
            <a:r>
              <a:rPr lang="en-US" sz="2426" b="1" dirty="0" err="1">
                <a:ea typeface="ヒラギノ角ゴ Pro W3" pitchFamily="1" charset="-128"/>
              </a:rPr>
              <a:t>discussie</a:t>
            </a:r>
            <a:r>
              <a:rPr lang="en-US" sz="2426" b="1" dirty="0">
                <a:ea typeface="ヒラギノ角ゴ Pro W3" pitchFamily="1" charset="-128"/>
              </a:rPr>
              <a:t> (1)</a:t>
            </a:r>
          </a:p>
        </p:txBody>
      </p:sp>
      <p:sp>
        <p:nvSpPr>
          <p:cNvPr id="73733" name="Rectangle 5"/>
          <p:cNvSpPr txBox="1">
            <a:spLocks noChangeArrowheads="1"/>
          </p:cNvSpPr>
          <p:nvPr/>
        </p:nvSpPr>
        <p:spPr bwMode="auto">
          <a:xfrm>
            <a:off x="503998" y="510294"/>
            <a:ext cx="8694712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2426" b="1" dirty="0">
                <a:solidFill>
                  <a:schemeClr val="tx1"/>
                </a:solidFill>
              </a:rPr>
              <a:t>Vragen ter discussie</a:t>
            </a:r>
            <a:endParaRPr lang="nl-NL" sz="2426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28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977807" y="2436736"/>
            <a:ext cx="8990075" cy="614482"/>
          </a:xfrm>
          <a:prstGeom prst="rect">
            <a:avLst/>
          </a:prstGeom>
          <a:noFill/>
          <a:ln>
            <a:noFill/>
          </a:ln>
          <a:extLst/>
        </p:spPr>
        <p:txBody>
          <a:bodyPr lIns="70884" tIns="35442" rIns="70884" bIns="35442">
            <a:spAutoFit/>
          </a:bodyPr>
          <a:lstStyle>
            <a:lvl1pPr marL="457200" indent="-4572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9pPr>
          </a:lstStyle>
          <a:p>
            <a:pPr defTabSz="504063">
              <a:defRPr/>
            </a:pPr>
            <a:endParaRPr lang="nl-BE" sz="3528" b="1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582761" y="1874317"/>
            <a:ext cx="9369123" cy="107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>
              <a:spcBef>
                <a:spcPct val="20000"/>
              </a:spcBef>
            </a:pPr>
            <a:r>
              <a:rPr lang="nl-BE" sz="2977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Vraag 2: </a:t>
            </a:r>
            <a:endParaRPr lang="nl-BE" sz="2977" dirty="0" smtClean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defTabSz="504063">
              <a:spcBef>
                <a:spcPct val="20000"/>
              </a:spcBef>
            </a:pPr>
            <a:endParaRPr lang="nl-BE" sz="2977" dirty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3998" y="1160526"/>
            <a:ext cx="9521727" cy="40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884" tIns="35442" rIns="70884" bIns="35442" anchor="ctr"/>
          <a:lstStyle/>
          <a:p>
            <a:pPr defTabSz="504063">
              <a:defRPr/>
            </a:pPr>
            <a:endParaRPr lang="en-US" sz="2426" b="1" dirty="0">
              <a:solidFill>
                <a:srgbClr val="4F81BD">
                  <a:lumMod val="75000"/>
                </a:srgbClr>
              </a:solidFill>
              <a:ea typeface="ヒラギノ角ゴ Pro W3" pitchFamily="1" charset="-128"/>
            </a:endParaRPr>
          </a:p>
          <a:p>
            <a:pPr defTabSz="504063">
              <a:defRPr/>
            </a:pPr>
            <a:r>
              <a:rPr lang="en-US" sz="2426" b="1" dirty="0" err="1">
                <a:ea typeface="ヒラギノ角ゴ Pro W3" pitchFamily="1" charset="-128"/>
              </a:rPr>
              <a:t>Vragen</a:t>
            </a:r>
            <a:r>
              <a:rPr lang="en-US" sz="2426" b="1" dirty="0">
                <a:ea typeface="ヒラギノ角ゴ Pro W3" pitchFamily="1" charset="-128"/>
              </a:rPr>
              <a:t> </a:t>
            </a:r>
            <a:r>
              <a:rPr lang="en-US" sz="2426" b="1" dirty="0" err="1">
                <a:ea typeface="ヒラギノ角ゴ Pro W3" pitchFamily="1" charset="-128"/>
              </a:rPr>
              <a:t>ter</a:t>
            </a:r>
            <a:r>
              <a:rPr lang="en-US" sz="2426" b="1" dirty="0">
                <a:ea typeface="ヒラギノ角ゴ Pro W3" pitchFamily="1" charset="-128"/>
              </a:rPr>
              <a:t> </a:t>
            </a:r>
            <a:r>
              <a:rPr lang="en-US" sz="2426" b="1" dirty="0" err="1">
                <a:ea typeface="ヒラギノ角ゴ Pro W3" pitchFamily="1" charset="-128"/>
              </a:rPr>
              <a:t>discussie</a:t>
            </a:r>
            <a:r>
              <a:rPr lang="en-US" sz="2426" b="1" dirty="0">
                <a:ea typeface="ヒラギノ角ゴ Pro W3" pitchFamily="1" charset="-128"/>
              </a:rPr>
              <a:t> (2)</a:t>
            </a:r>
          </a:p>
        </p:txBody>
      </p:sp>
      <p:sp>
        <p:nvSpPr>
          <p:cNvPr id="75781" name="Rectangle 5"/>
          <p:cNvSpPr txBox="1">
            <a:spLocks noChangeArrowheads="1"/>
          </p:cNvSpPr>
          <p:nvPr/>
        </p:nvSpPr>
        <p:spPr bwMode="auto">
          <a:xfrm>
            <a:off x="582761" y="510294"/>
            <a:ext cx="8615949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2426" b="1" dirty="0">
                <a:solidFill>
                  <a:schemeClr val="tx1"/>
                </a:solidFill>
              </a:rPr>
              <a:t>Vragen ter discussie</a:t>
            </a:r>
            <a:endParaRPr lang="nl-NL" sz="2426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993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977807" y="2436736"/>
            <a:ext cx="8990075" cy="614482"/>
          </a:xfrm>
          <a:prstGeom prst="rect">
            <a:avLst/>
          </a:prstGeom>
          <a:noFill/>
          <a:ln>
            <a:noFill/>
          </a:ln>
          <a:extLst/>
        </p:spPr>
        <p:txBody>
          <a:bodyPr lIns="70884" tIns="35442" rIns="70884" bIns="35442">
            <a:spAutoFit/>
          </a:bodyPr>
          <a:lstStyle>
            <a:lvl1pPr marL="457200" indent="-4572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9pPr>
          </a:lstStyle>
          <a:p>
            <a:pPr defTabSz="504063">
              <a:defRPr/>
            </a:pPr>
            <a:endParaRPr lang="nl-BE" sz="3528" b="1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741517" y="1558033"/>
            <a:ext cx="9369123" cy="162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>
              <a:spcBef>
                <a:spcPct val="20000"/>
              </a:spcBef>
            </a:pPr>
            <a:endParaRPr lang="nl-BE" sz="2977" dirty="0">
              <a:solidFill>
                <a:srgbClr val="4F81BD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defTabSz="504063">
              <a:spcBef>
                <a:spcPct val="20000"/>
              </a:spcBef>
            </a:pPr>
            <a:r>
              <a:rPr lang="nl-BE" sz="2977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Vraag 3: </a:t>
            </a:r>
            <a:endParaRPr lang="nl-BE" sz="2977" dirty="0" smtClean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defTabSz="504063">
              <a:spcBef>
                <a:spcPct val="20000"/>
              </a:spcBef>
            </a:pPr>
            <a:endParaRPr lang="nl-BE" sz="2977" dirty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2761" y="1160526"/>
            <a:ext cx="9442963" cy="40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884" tIns="35442" rIns="70884" bIns="35442" anchor="ctr"/>
          <a:lstStyle/>
          <a:p>
            <a:pPr defTabSz="504063">
              <a:defRPr/>
            </a:pPr>
            <a:endParaRPr lang="en-US" sz="2426" b="1" dirty="0">
              <a:solidFill>
                <a:srgbClr val="4F81BD">
                  <a:lumMod val="75000"/>
                </a:srgbClr>
              </a:solidFill>
              <a:ea typeface="ヒラギノ角ゴ Pro W3" pitchFamily="1" charset="-128"/>
            </a:endParaRPr>
          </a:p>
          <a:p>
            <a:pPr defTabSz="504063">
              <a:defRPr/>
            </a:pPr>
            <a:r>
              <a:rPr lang="en-US" sz="2426" b="1" dirty="0" err="1">
                <a:ea typeface="ヒラギノ角ゴ Pro W3" pitchFamily="1" charset="-128"/>
              </a:rPr>
              <a:t>Vragen</a:t>
            </a:r>
            <a:r>
              <a:rPr lang="en-US" sz="2426" b="1" dirty="0">
                <a:ea typeface="ヒラギノ角ゴ Pro W3" pitchFamily="1" charset="-128"/>
              </a:rPr>
              <a:t> </a:t>
            </a:r>
            <a:r>
              <a:rPr lang="en-US" sz="2426" b="1" dirty="0" err="1">
                <a:ea typeface="ヒラギノ角ゴ Pro W3" pitchFamily="1" charset="-128"/>
              </a:rPr>
              <a:t>ter</a:t>
            </a:r>
            <a:r>
              <a:rPr lang="en-US" sz="2426" b="1" dirty="0">
                <a:ea typeface="ヒラギノ角ゴ Pro W3" pitchFamily="1" charset="-128"/>
              </a:rPr>
              <a:t> </a:t>
            </a:r>
            <a:r>
              <a:rPr lang="en-US" sz="2426" b="1" dirty="0" err="1">
                <a:ea typeface="ヒラギノ角ゴ Pro W3" pitchFamily="1" charset="-128"/>
              </a:rPr>
              <a:t>discussie</a:t>
            </a:r>
            <a:r>
              <a:rPr lang="en-US" sz="2426" b="1" dirty="0">
                <a:ea typeface="ヒラギノ角ゴ Pro W3" pitchFamily="1" charset="-128"/>
              </a:rPr>
              <a:t> (3)</a:t>
            </a:r>
          </a:p>
        </p:txBody>
      </p:sp>
      <p:sp>
        <p:nvSpPr>
          <p:cNvPr id="77829" name="Rectangle 5"/>
          <p:cNvSpPr txBox="1">
            <a:spLocks noChangeArrowheads="1"/>
          </p:cNvSpPr>
          <p:nvPr/>
        </p:nvSpPr>
        <p:spPr bwMode="auto">
          <a:xfrm>
            <a:off x="582761" y="510294"/>
            <a:ext cx="8615949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2426" b="1" dirty="0">
                <a:solidFill>
                  <a:schemeClr val="tx1"/>
                </a:solidFill>
              </a:rPr>
              <a:t>Vragen ter discussie</a:t>
            </a:r>
            <a:endParaRPr lang="nl-NL" sz="2426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30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4"/>
          <p:cNvSpPr txBox="1">
            <a:spLocks noChangeArrowheads="1"/>
          </p:cNvSpPr>
          <p:nvPr/>
        </p:nvSpPr>
        <p:spPr bwMode="auto">
          <a:xfrm>
            <a:off x="741518" y="1716791"/>
            <a:ext cx="9129142" cy="26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>
              <a:spcBef>
                <a:spcPct val="20000"/>
              </a:spcBef>
            </a:pPr>
            <a:r>
              <a:rPr lang="nl-BE" sz="2977" dirty="0">
                <a:solidFill>
                  <a:srgbClr val="4F81BD"/>
                </a:solidFill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nl-BE" sz="2977" dirty="0">
                <a:solidFill>
                  <a:srgbClr val="4F81BD"/>
                </a:solidFill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nl-BE" sz="2977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Vraag 4: </a:t>
            </a:r>
            <a:endParaRPr lang="nl-BE" sz="2977" dirty="0" smtClean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defTabSz="504063">
              <a:spcBef>
                <a:spcPct val="20000"/>
              </a:spcBef>
            </a:pPr>
            <a:endParaRPr lang="nl-BE" sz="2977" dirty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defTabSz="504063">
              <a:spcBef>
                <a:spcPct val="20000"/>
              </a:spcBef>
            </a:pPr>
            <a:endParaRPr lang="nl-BE" sz="2977" dirty="0" smtClean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defTabSz="504063">
              <a:spcBef>
                <a:spcPct val="20000"/>
              </a:spcBef>
            </a:pPr>
            <a:endParaRPr lang="nl-BE" sz="2977" dirty="0">
              <a:solidFill>
                <a:srgbClr val="4F81BD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82761" y="1160526"/>
            <a:ext cx="9442963" cy="40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884" tIns="35442" rIns="70884" bIns="35442" anchor="ctr"/>
          <a:lstStyle/>
          <a:p>
            <a:pPr defTabSz="504063">
              <a:defRPr/>
            </a:pPr>
            <a:endParaRPr lang="en-US" sz="2426" b="1" dirty="0">
              <a:solidFill>
                <a:srgbClr val="4F81BD">
                  <a:lumMod val="75000"/>
                </a:srgbClr>
              </a:solidFill>
              <a:ea typeface="ヒラギノ角ゴ Pro W3" pitchFamily="1" charset="-128"/>
            </a:endParaRPr>
          </a:p>
          <a:p>
            <a:pPr defTabSz="504063">
              <a:defRPr/>
            </a:pPr>
            <a:r>
              <a:rPr lang="en-US" sz="2426" b="1" dirty="0" err="1">
                <a:ea typeface="ヒラギノ角ゴ Pro W3" pitchFamily="1" charset="-128"/>
              </a:rPr>
              <a:t>Vragen</a:t>
            </a:r>
            <a:r>
              <a:rPr lang="en-US" sz="2426" b="1" dirty="0">
                <a:ea typeface="ヒラギノ角ゴ Pro W3" pitchFamily="1" charset="-128"/>
              </a:rPr>
              <a:t> </a:t>
            </a:r>
            <a:r>
              <a:rPr lang="en-US" sz="2426" b="1" dirty="0" err="1">
                <a:ea typeface="ヒラギノ角ゴ Pro W3" pitchFamily="1" charset="-128"/>
              </a:rPr>
              <a:t>ter</a:t>
            </a:r>
            <a:r>
              <a:rPr lang="en-US" sz="2426" b="1" dirty="0">
                <a:ea typeface="ヒラギノ角ゴ Pro W3" pitchFamily="1" charset="-128"/>
              </a:rPr>
              <a:t> </a:t>
            </a:r>
            <a:r>
              <a:rPr lang="en-US" sz="2426" b="1" dirty="0" err="1">
                <a:ea typeface="ヒラギノ角ゴ Pro W3" pitchFamily="1" charset="-128"/>
              </a:rPr>
              <a:t>discussie</a:t>
            </a:r>
            <a:r>
              <a:rPr lang="en-US" sz="2426" b="1" dirty="0">
                <a:ea typeface="ヒラギノ角ゴ Pro W3" pitchFamily="1" charset="-128"/>
              </a:rPr>
              <a:t> (4)</a:t>
            </a:r>
          </a:p>
        </p:txBody>
      </p:sp>
      <p:sp>
        <p:nvSpPr>
          <p:cNvPr id="79876" name="Rectangle 5"/>
          <p:cNvSpPr txBox="1">
            <a:spLocks noChangeArrowheads="1"/>
          </p:cNvSpPr>
          <p:nvPr/>
        </p:nvSpPr>
        <p:spPr bwMode="auto">
          <a:xfrm>
            <a:off x="582761" y="510294"/>
            <a:ext cx="8615949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2426" b="1" dirty="0">
                <a:solidFill>
                  <a:schemeClr val="tx1"/>
                </a:solidFill>
              </a:rPr>
              <a:t>Vragen ter discussie</a:t>
            </a:r>
            <a:endParaRPr lang="nl-NL" sz="2426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31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>
              <a:buClr>
                <a:schemeClr val="accent1">
                  <a:lumMod val="75000"/>
                </a:schemeClr>
              </a:buClr>
              <a:defRPr/>
            </a:pPr>
            <a:r>
              <a:rPr lang="nl-BE" sz="3087" dirty="0" smtClean="0"/>
              <a:t>Slotvraag : Zijn er nog andere onderwerpen die we niet besproken hebben en die kunnen leiden tot een betere samenwerking?</a:t>
            </a:r>
            <a:endParaRPr lang="nl-NL" dirty="0" smtClean="0"/>
          </a:p>
        </p:txBody>
      </p:sp>
      <p:sp>
        <p:nvSpPr>
          <p:cNvPr id="81923" name="Rectangle 5"/>
          <p:cNvSpPr txBox="1">
            <a:spLocks noChangeArrowheads="1"/>
          </p:cNvSpPr>
          <p:nvPr/>
        </p:nvSpPr>
        <p:spPr bwMode="auto">
          <a:xfrm>
            <a:off x="460800" y="510294"/>
            <a:ext cx="8737910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2426" b="1" dirty="0">
                <a:solidFill>
                  <a:schemeClr val="tx1"/>
                </a:solidFill>
              </a:rPr>
              <a:t>Vragen ter discussie</a:t>
            </a:r>
            <a:endParaRPr lang="nl-NL" sz="2426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28.08.2018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Präsentationstitel in der Fußzeile</a:t>
            </a:r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A48-2D48-4EF5-B029-0B8993B9B72D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57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462224" y="3130741"/>
            <a:ext cx="9762476" cy="1581935"/>
          </a:xfrm>
        </p:spPr>
        <p:txBody>
          <a:bodyPr/>
          <a:lstStyle/>
          <a:p>
            <a:r>
              <a:rPr lang="nl-BE" sz="3859" dirty="0" smtClean="0">
                <a:solidFill>
                  <a:srgbClr val="E941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vragen:/                                        </a:t>
            </a:r>
          </a:p>
          <a:p>
            <a:r>
              <a:rPr lang="nl-BE" sz="3859" dirty="0" smtClean="0">
                <a:solidFill>
                  <a:srgbClr val="E94134"/>
                </a:solidFill>
                <a:latin typeface="Open Sans" panose="020B0606030504020204" pitchFamily="34" charset="0"/>
              </a:rPr>
              <a:t>Opmerkingen</a:t>
            </a:r>
            <a:endParaRPr lang="de-D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409" y="3034971"/>
            <a:ext cx="1335140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741518" y="3066841"/>
            <a:ext cx="8990075" cy="614482"/>
          </a:xfrm>
          <a:prstGeom prst="rect">
            <a:avLst/>
          </a:prstGeom>
          <a:noFill/>
          <a:ln>
            <a:noFill/>
          </a:ln>
          <a:extLst/>
        </p:spPr>
        <p:txBody>
          <a:bodyPr lIns="70884" tIns="35442" rIns="70884" bIns="35442">
            <a:spAutoFit/>
          </a:bodyPr>
          <a:lstStyle>
            <a:lvl1pPr marL="457200" indent="-4572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9pPr>
          </a:lstStyle>
          <a:p>
            <a:pPr defTabSz="504063">
              <a:defRPr/>
            </a:pPr>
            <a:endParaRPr lang="nl-BE" sz="3528" b="1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091567" y="3066841"/>
            <a:ext cx="6763007" cy="906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4063"/>
            <a:r>
              <a:rPr lang="nl-BE" sz="5292" b="1" dirty="0">
                <a:solidFill>
                  <a:prstClr val="black"/>
                </a:solidFill>
              </a:rPr>
              <a:t>Extra Documentatie</a:t>
            </a:r>
            <a:endParaRPr lang="nl-NL" sz="5292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71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1313781" y="2940080"/>
            <a:ext cx="8485498" cy="3444657"/>
          </a:xfrm>
        </p:spPr>
        <p:txBody>
          <a:bodyPr vert="horz" lIns="99764" tIns="49007" rIns="99764" bIns="49007" rtlCol="0">
            <a:normAutofit/>
          </a:bodyPr>
          <a:lstStyle/>
          <a:p>
            <a:pPr eaLnBrk="1" hangingPunct="1">
              <a:defRPr/>
            </a:pPr>
            <a:endParaRPr lang="nl-NL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nl-NL" b="1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977807" y="2436736"/>
            <a:ext cx="8990075" cy="6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884" tIns="35442" rIns="70884" bIns="35442">
            <a:spAutoFit/>
          </a:bodyPr>
          <a:lstStyle/>
          <a:p>
            <a:pPr marL="504038" indent="-504038" defTabSz="504063">
              <a:defRPr/>
            </a:pPr>
            <a:endParaRPr lang="nl-BE" sz="3528" b="1">
              <a:solidFill>
                <a:srgbClr val="4F81BD">
                  <a:lumMod val="75000"/>
                </a:srgbClr>
              </a:solidFill>
              <a:latin typeface="Comic Sans MS" pitchFamily="66" charset="0"/>
              <a:ea typeface="ヒラギノ角ゴ Pro W3" pitchFamily="1" charset="-128"/>
            </a:endParaRPr>
          </a:p>
        </p:txBody>
      </p:sp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582761" y="1319284"/>
            <a:ext cx="9804781" cy="53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1985" u="sng" dirty="0"/>
              <a:t>Leidinggevende 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/>
            <a:r>
              <a:rPr lang="nl-BE" sz="1985" dirty="0"/>
              <a:t>De mate waarin de Leidinggevende op een competente wijze taken stuurt en controleert.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r>
              <a:rPr lang="nl-NL" sz="1985" dirty="0"/>
              <a:t> </a:t>
            </a:r>
          </a:p>
          <a:p>
            <a:pPr defTabSz="504063"/>
            <a:r>
              <a:rPr lang="nl-BE" sz="1985" dirty="0"/>
              <a:t>Met “competent” bedoelen we:</a:t>
            </a:r>
          </a:p>
          <a:p>
            <a:pPr defTabSz="504063"/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duidelijke instructies geven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mate van sturing aanpassen aan bekwaamheid van medewerkers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in geval van crisis: eenrichtingscommunicatie en geen dialoog</a:t>
            </a:r>
            <a:endParaRPr lang="nl-NL" sz="1985" dirty="0"/>
          </a:p>
          <a:p>
            <a:pPr defTabSz="504063"/>
            <a:endParaRPr lang="nl-BE" sz="1985" dirty="0"/>
          </a:p>
          <a:p>
            <a:pPr defTabSz="504063"/>
            <a:endParaRPr lang="nl-NL" sz="1985" dirty="0"/>
          </a:p>
          <a:p>
            <a:pPr defTabSz="504063"/>
            <a:r>
              <a:rPr lang="nl-BE" sz="1985" u="sng" dirty="0"/>
              <a:t>Medewerkers: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/>
            <a:r>
              <a:rPr lang="nl-BE" sz="1985" dirty="0"/>
              <a:t>De mate waarin dat medewerkers competent sturen en controle van taken aanvaarden.</a:t>
            </a:r>
            <a:endParaRPr lang="nl-NL" sz="1985" dirty="0"/>
          </a:p>
          <a:p>
            <a:pPr defTabSz="504063"/>
            <a:endParaRPr lang="nl-BE" sz="2426" b="1" i="1" dirty="0"/>
          </a:p>
        </p:txBody>
      </p:sp>
      <p:sp>
        <p:nvSpPr>
          <p:cNvPr id="88069" name="Rectangle 5"/>
          <p:cNvSpPr txBox="1">
            <a:spLocks noChangeArrowheads="1"/>
          </p:cNvSpPr>
          <p:nvPr/>
        </p:nvSpPr>
        <p:spPr bwMode="auto">
          <a:xfrm>
            <a:off x="582761" y="409814"/>
            <a:ext cx="8615949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2426" b="1" dirty="0">
                <a:solidFill>
                  <a:schemeClr val="tx1"/>
                </a:solidFill>
              </a:rPr>
              <a:t>Sturen</a:t>
            </a:r>
            <a:endParaRPr lang="nl-NL" sz="2426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2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b="1" dirty="0"/>
              <a:t>MISSIE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sz="2800" b="1" dirty="0" smtClean="0"/>
              <a:t>We</a:t>
            </a:r>
            <a:r>
              <a:rPr lang="nl-NL" sz="2800" dirty="0" smtClean="0"/>
              <a:t> </a:t>
            </a:r>
            <a:r>
              <a:rPr lang="nl-NL" sz="2800" dirty="0"/>
              <a:t>leveren de juiste technologie voor oplossingen op basis van uitermate betrouwbare en kwalitatief hoogstaande componenten</a:t>
            </a:r>
            <a:r>
              <a:rPr lang="nl-NL" sz="2800" dirty="0" smtClean="0"/>
              <a:t>.</a:t>
            </a:r>
            <a:endParaRPr lang="nl-NL" sz="2800" dirty="0"/>
          </a:p>
          <a:p>
            <a:r>
              <a:rPr lang="nl-NL" sz="2800" b="1" dirty="0"/>
              <a:t>We</a:t>
            </a:r>
            <a:r>
              <a:rPr lang="nl-NL" sz="2800" dirty="0"/>
              <a:t> creëren oplossingen die naadloos afgestemd zijn op de </a:t>
            </a:r>
            <a:r>
              <a:rPr lang="nl-NL" sz="2800" dirty="0" smtClean="0"/>
              <a:t>ecosystemen.</a:t>
            </a:r>
            <a:endParaRPr lang="nl-NL" sz="2800" dirty="0"/>
          </a:p>
          <a:p>
            <a:r>
              <a:rPr lang="nl-NL" sz="2800" b="1" dirty="0"/>
              <a:t>We</a:t>
            </a:r>
            <a:r>
              <a:rPr lang="nl-NL" sz="2800" dirty="0"/>
              <a:t> streven ernaar om aan alle vragen van klanten en gebruikers te voldoen</a:t>
            </a:r>
            <a:r>
              <a:rPr lang="nl-NL" sz="2800" dirty="0" smtClean="0"/>
              <a:t>.</a:t>
            </a:r>
            <a:endParaRPr lang="nl-NL" sz="2800" dirty="0"/>
          </a:p>
          <a:p>
            <a:r>
              <a:rPr lang="nl-NL" sz="2800" b="1" dirty="0"/>
              <a:t>We</a:t>
            </a:r>
            <a:r>
              <a:rPr lang="nl-NL" sz="2800" dirty="0"/>
              <a:t> maken gebruik van technologie voor de afstemming van onze processen en bedrijfsmodellen</a:t>
            </a:r>
            <a:r>
              <a:rPr lang="nl-NL" sz="2800" dirty="0" smtClean="0"/>
              <a:t>.</a:t>
            </a:r>
            <a:endParaRPr lang="nl-NL" sz="2800" dirty="0"/>
          </a:p>
          <a:p>
            <a:r>
              <a:rPr lang="nl-NL" sz="2800" b="1" dirty="0"/>
              <a:t>We</a:t>
            </a:r>
            <a:r>
              <a:rPr lang="nl-NL" sz="2800" dirty="0"/>
              <a:t> willen trots kunnen zijn op het gebruik van onze oplossingen.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28-8-2018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company 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values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</a:p>
        </p:txBody>
      </p:sp>
    </p:spTree>
    <p:extLst>
      <p:ext uri="{BB962C8B-B14F-4D97-AF65-F5344CB8AC3E}">
        <p14:creationId xmlns:p14="http://schemas.microsoft.com/office/powerpoint/2010/main" val="29464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977807" y="2436736"/>
            <a:ext cx="8990075" cy="614482"/>
          </a:xfrm>
          <a:prstGeom prst="rect">
            <a:avLst/>
          </a:prstGeom>
          <a:noFill/>
          <a:ln>
            <a:noFill/>
          </a:ln>
          <a:extLst/>
        </p:spPr>
        <p:txBody>
          <a:bodyPr lIns="70884" tIns="35442" rIns="70884" bIns="35442">
            <a:spAutoFit/>
          </a:bodyPr>
          <a:lstStyle>
            <a:lvl1pPr marL="457200" indent="-4572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9pPr>
          </a:lstStyle>
          <a:p>
            <a:pPr defTabSz="504063">
              <a:defRPr/>
            </a:pPr>
            <a:endParaRPr lang="nl-BE" sz="3528" b="1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90114" name="Tijdelijke aanduiding voor inhoud 6"/>
          <p:cNvSpPr>
            <a:spLocks noGrp="1"/>
          </p:cNvSpPr>
          <p:nvPr>
            <p:ph idx="1"/>
          </p:nvPr>
        </p:nvSpPr>
        <p:spPr bwMode="auto">
          <a:xfrm>
            <a:off x="503999" y="1478039"/>
            <a:ext cx="9765399" cy="446857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884" tIns="35442" rIns="70884" bIns="35442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nl-BE" sz="2315" u="sng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Leidinggevende</a:t>
            </a:r>
            <a:endParaRPr lang="nl-NL" sz="231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BE" sz="231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 </a:t>
            </a:r>
            <a:endParaRPr lang="nl-NL" sz="231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BE" sz="231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De mate waarin de Leidinggevende tijdens overtuigingsprocessen dialogeert en medewerkers “effectief” overtuigt.</a:t>
            </a:r>
            <a:endParaRPr lang="nl-NL" sz="231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BE" sz="231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 </a:t>
            </a:r>
            <a:endParaRPr lang="nl-NL" sz="231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BE" sz="231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Met “effectief” bedoelen we:</a:t>
            </a:r>
            <a:endParaRPr lang="nl-NL" sz="231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BE" sz="231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 </a:t>
            </a:r>
            <a:endParaRPr lang="nl-NL" sz="231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</a:pPr>
            <a:r>
              <a:rPr lang="nl-BE" sz="231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open dialoog in overtuigingsgesprekken met medewerkers</a:t>
            </a:r>
            <a:endParaRPr lang="nl-NL" sz="231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</a:pPr>
            <a:r>
              <a:rPr lang="nl-BE" sz="231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zoveel mogelijk vragen stellen om standpunt van medewerkers beter te leren</a:t>
            </a:r>
          </a:p>
          <a:p>
            <a:pPr marL="0" indent="0">
              <a:spcBef>
                <a:spcPct val="0"/>
              </a:spcBef>
              <a:buNone/>
            </a:pPr>
            <a:r>
              <a:rPr lang="nl-BE" sz="231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kennen</a:t>
            </a:r>
            <a:endParaRPr lang="nl-NL" sz="231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</a:pPr>
            <a:r>
              <a:rPr lang="nl-BE" sz="231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de tijd nemen om van gedachten te wisselen met medewerkers</a:t>
            </a:r>
            <a:endParaRPr lang="nl-NL" sz="231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BE" sz="231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 </a:t>
            </a:r>
            <a:endParaRPr lang="nl-NL" sz="231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BE" sz="2315" u="sng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Medewerkers:</a:t>
            </a:r>
            <a:endParaRPr lang="nl-NL" sz="231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BE" sz="231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 </a:t>
            </a:r>
            <a:endParaRPr lang="nl-NL" sz="231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BE" sz="231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De mate waarin medewerkers tijdens overtuigingsprocessen eerlijke feedback geven en een open dialoog met hun chef aangaan.</a:t>
            </a:r>
            <a:endParaRPr lang="nl-NL" sz="231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nl-NL" sz="1985" dirty="0">
              <a:solidFill>
                <a:schemeClr val="accent1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90116" name="Rectangle 5"/>
          <p:cNvSpPr txBox="1">
            <a:spLocks noChangeArrowheads="1"/>
          </p:cNvSpPr>
          <p:nvPr/>
        </p:nvSpPr>
        <p:spPr bwMode="auto">
          <a:xfrm>
            <a:off x="503999" y="409814"/>
            <a:ext cx="8694711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2426" b="1" dirty="0">
                <a:solidFill>
                  <a:schemeClr val="tx1"/>
                </a:solidFill>
              </a:rPr>
              <a:t>Effectieve communicatie</a:t>
            </a:r>
            <a:endParaRPr lang="nl-NL" sz="2426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753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977807" y="2436736"/>
            <a:ext cx="8990075" cy="614482"/>
          </a:xfrm>
          <a:prstGeom prst="rect">
            <a:avLst/>
          </a:prstGeom>
          <a:noFill/>
          <a:ln>
            <a:noFill/>
          </a:ln>
          <a:extLst/>
        </p:spPr>
        <p:txBody>
          <a:bodyPr lIns="70884" tIns="35442" rIns="70884" bIns="35442">
            <a:spAutoFit/>
          </a:bodyPr>
          <a:lstStyle>
            <a:lvl1pPr marL="457200" indent="-4572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9pPr>
          </a:lstStyle>
          <a:p>
            <a:pPr defTabSz="504063">
              <a:defRPr/>
            </a:pPr>
            <a:endParaRPr lang="nl-BE" sz="3528" b="1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92162" name="Tijdelijke aanduiding voor inhoud 6"/>
          <p:cNvSpPr>
            <a:spLocks noGrp="1"/>
          </p:cNvSpPr>
          <p:nvPr>
            <p:ph idx="1"/>
          </p:nvPr>
        </p:nvSpPr>
        <p:spPr bwMode="auto">
          <a:xfrm>
            <a:off x="582760" y="1716791"/>
            <a:ext cx="9686637" cy="564756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884" tIns="35442" rIns="70884" bIns="35442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nl-BE" sz="1985" u="sng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Leidinggevende</a:t>
            </a:r>
            <a:r>
              <a:rPr lang="nl-NL" sz="198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/>
            </a:r>
            <a:br>
              <a:rPr lang="nl-NL" sz="198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</a:br>
            <a:endParaRPr lang="nl-NL" sz="198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BE" sz="198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De mate waarin de Leidinggevende in de samenwerking met medewerkers nadruk legt op resultaten.</a:t>
            </a:r>
            <a:br>
              <a:rPr lang="nl-BE" sz="198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</a:br>
            <a:endParaRPr lang="nl-NL" sz="198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BE" sz="198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Met “nadruk leggen op resultaten” bedoelen we:</a:t>
            </a:r>
            <a:endParaRPr lang="nl-NL" sz="198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</a:pPr>
            <a:r>
              <a:rPr lang="nl-BE" sz="198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samen met medewerkers procedures herwerken om nog betere </a:t>
            </a:r>
          </a:p>
          <a:p>
            <a:pPr marL="0" indent="0">
              <a:spcBef>
                <a:spcPct val="0"/>
              </a:spcBef>
              <a:buNone/>
            </a:pPr>
            <a:r>
              <a:rPr lang="nl-BE" sz="198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resultaten te verkrijgen</a:t>
            </a:r>
            <a:endParaRPr lang="nl-NL" sz="198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</a:pPr>
            <a:r>
              <a:rPr lang="nl-BE" sz="198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opvolgen van de individuele productiviteit van medewerkers</a:t>
            </a:r>
            <a:endParaRPr lang="nl-NL" sz="198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</a:pPr>
            <a:r>
              <a:rPr lang="nl-BE" sz="198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het bespreken van de doelstellingen en resultaten met het team</a:t>
            </a:r>
            <a:endParaRPr lang="nl-NL" sz="198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</a:pPr>
            <a:r>
              <a:rPr lang="nl-BE" sz="198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meetbare doelstellingen per medewerker formuleren</a:t>
            </a:r>
            <a:endParaRPr lang="nl-NL" sz="198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</a:pPr>
            <a:r>
              <a:rPr lang="nl-BE" sz="198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medewerkers met een recente </a:t>
            </a:r>
            <a:r>
              <a:rPr lang="nl-BE" sz="1985" dirty="0" err="1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jobomschrijving</a:t>
            </a:r>
            <a:endParaRPr lang="nl-NL" sz="198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BE" sz="1985" dirty="0">
                <a:solidFill>
                  <a:schemeClr val="accent1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  </a:t>
            </a:r>
            <a:endParaRPr lang="nl-NL" sz="1985" dirty="0">
              <a:solidFill>
                <a:schemeClr val="accent1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92164" name="Rectangle 5"/>
          <p:cNvSpPr txBox="1">
            <a:spLocks noChangeArrowheads="1"/>
          </p:cNvSpPr>
          <p:nvPr/>
        </p:nvSpPr>
        <p:spPr bwMode="auto">
          <a:xfrm>
            <a:off x="582760" y="409814"/>
            <a:ext cx="8615950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2426" b="1" dirty="0">
                <a:solidFill>
                  <a:schemeClr val="tx1"/>
                </a:solidFill>
              </a:rPr>
              <a:t>Resultaten (1)</a:t>
            </a:r>
            <a:endParaRPr lang="nl-NL" sz="2426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63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977807" y="2436736"/>
            <a:ext cx="8990075" cy="614482"/>
          </a:xfrm>
          <a:prstGeom prst="rect">
            <a:avLst/>
          </a:prstGeom>
          <a:noFill/>
          <a:ln>
            <a:noFill/>
          </a:ln>
          <a:extLst/>
        </p:spPr>
        <p:txBody>
          <a:bodyPr lIns="70884" tIns="35442" rIns="70884" bIns="35442">
            <a:spAutoFit/>
          </a:bodyPr>
          <a:lstStyle>
            <a:lvl1pPr marL="457200" indent="-4572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5C2150"/>
                </a:solidFill>
                <a:latin typeface="Futura Std Book" pitchFamily="34" charset="0"/>
                <a:ea typeface="ヒラギノ角ゴ Pro W3" charset="-128"/>
              </a:defRPr>
            </a:lvl9pPr>
          </a:lstStyle>
          <a:p>
            <a:pPr defTabSz="504063">
              <a:defRPr/>
            </a:pPr>
            <a:endParaRPr lang="nl-BE" sz="3528" b="1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94210" name="Tijdelijke aanduiding voor inhoud 6"/>
          <p:cNvSpPr>
            <a:spLocks noGrp="1"/>
          </p:cNvSpPr>
          <p:nvPr>
            <p:ph idx="1"/>
          </p:nvPr>
        </p:nvSpPr>
        <p:spPr bwMode="auto">
          <a:xfrm>
            <a:off x="582760" y="1399276"/>
            <a:ext cx="9686637" cy="596507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884" tIns="35442" rIns="70884" bIns="35442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nl-BE" sz="2646" dirty="0">
                <a:solidFill>
                  <a:schemeClr val="accent1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 </a:t>
            </a:r>
            <a:endParaRPr lang="nl-NL" sz="2646" dirty="0">
              <a:solidFill>
                <a:schemeClr val="accent1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BE" sz="1985" u="sng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Medewerkers:</a:t>
            </a:r>
            <a:endParaRPr lang="nl-NL" sz="198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BE" sz="198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 </a:t>
            </a:r>
            <a:endParaRPr lang="nl-NL" sz="198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BE" sz="198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De mate waarin medewerkers zelf een actieve bijdrage leveren aan het verbeteren van de resultaten.</a:t>
            </a:r>
            <a:br>
              <a:rPr lang="nl-BE" sz="198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</a:br>
            <a:endParaRPr lang="nl-NL" sz="198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BE" sz="198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Met “nadruk leggen op resultaten” bedoelen we:</a:t>
            </a:r>
            <a:endParaRPr lang="nl-NL" sz="198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</a:pPr>
            <a:r>
              <a:rPr lang="nl-BE" sz="198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voorstellen formuleren om procedures nog resultaatgerichter te </a:t>
            </a:r>
          </a:p>
          <a:p>
            <a:pPr marL="0" indent="0">
              <a:spcBef>
                <a:spcPct val="0"/>
              </a:spcBef>
              <a:buNone/>
            </a:pPr>
            <a:r>
              <a:rPr lang="nl-BE" sz="198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maken</a:t>
            </a:r>
            <a:r>
              <a:rPr lang="nl-NL" sz="198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</a:p>
          <a:p>
            <a:pPr marL="0" indent="0">
              <a:spcBef>
                <a:spcPct val="0"/>
              </a:spcBef>
            </a:pPr>
            <a:r>
              <a:rPr lang="nl-BE" sz="198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werken aan het verbeteren van individuele productiviteit</a:t>
            </a:r>
            <a:endParaRPr lang="nl-NL" sz="198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ct val="0"/>
              </a:spcBef>
            </a:pPr>
            <a:r>
              <a:rPr lang="nl-BE" sz="198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zelf formuleren van meetbare doelstellingen</a:t>
            </a:r>
          </a:p>
          <a:p>
            <a:pPr marL="0" indent="0">
              <a:spcBef>
                <a:spcPct val="0"/>
              </a:spcBef>
            </a:pPr>
            <a:r>
              <a:rPr lang="nl-BE" sz="1985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zelf initiatief nemen om resultaten met chef te bespreken.</a:t>
            </a:r>
            <a:endParaRPr lang="nl-NL" sz="1985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94212" name="Rectangle 5"/>
          <p:cNvSpPr txBox="1">
            <a:spLocks noChangeArrowheads="1"/>
          </p:cNvSpPr>
          <p:nvPr/>
        </p:nvSpPr>
        <p:spPr bwMode="auto">
          <a:xfrm>
            <a:off x="582760" y="409814"/>
            <a:ext cx="8615950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2426" b="1" dirty="0">
                <a:solidFill>
                  <a:schemeClr val="tx1"/>
                </a:solidFill>
              </a:rPr>
              <a:t>Resultaten (2)</a:t>
            </a:r>
            <a:endParaRPr lang="nl-NL" sz="2426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57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977807" y="2436736"/>
            <a:ext cx="8990075" cy="6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884" tIns="35442" rIns="70884" bIns="35442">
            <a:spAutoFit/>
          </a:bodyPr>
          <a:lstStyle/>
          <a:p>
            <a:pPr marL="504038" indent="-504038" defTabSz="504063">
              <a:defRPr/>
            </a:pPr>
            <a:endParaRPr lang="nl-BE" sz="3528" b="1">
              <a:solidFill>
                <a:srgbClr val="4F81BD">
                  <a:lumMod val="75000"/>
                </a:srgbClr>
              </a:solidFill>
              <a:latin typeface="Comic Sans MS" pitchFamily="66" charset="0"/>
              <a:ea typeface="ヒラギノ角ゴ Pro W3" pitchFamily="1" charset="-128"/>
            </a:endParaRPr>
          </a:p>
        </p:txBody>
      </p:sp>
      <p:sp>
        <p:nvSpPr>
          <p:cNvPr id="96258" name="Text Box 4"/>
          <p:cNvSpPr txBox="1">
            <a:spLocks noChangeArrowheads="1"/>
          </p:cNvSpPr>
          <p:nvPr/>
        </p:nvSpPr>
        <p:spPr bwMode="auto">
          <a:xfrm>
            <a:off x="901505" y="2113069"/>
            <a:ext cx="8206136" cy="322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1985" u="sng" dirty="0">
                <a:latin typeface="Gill Sans"/>
              </a:rPr>
              <a:t>Leidinggevende</a:t>
            </a:r>
            <a:endParaRPr lang="nl-NL" sz="1985" dirty="0">
              <a:latin typeface="Gill Sans"/>
            </a:endParaRPr>
          </a:p>
          <a:p>
            <a:pPr defTabSz="504063"/>
            <a:r>
              <a:rPr lang="nl-BE" sz="1985" dirty="0">
                <a:latin typeface="Gill Sans"/>
              </a:rPr>
              <a:t> </a:t>
            </a:r>
            <a:endParaRPr lang="nl-NL" sz="1985" dirty="0">
              <a:latin typeface="Gill Sans"/>
            </a:endParaRPr>
          </a:p>
          <a:p>
            <a:pPr defTabSz="504063"/>
            <a:r>
              <a:rPr lang="nl-BE" sz="1985" dirty="0">
                <a:latin typeface="Gill Sans"/>
              </a:rPr>
              <a:t>De mate waarin de Leidinggevende verantwoordelijkheid en zelfstandigheid toekent aan medewerkers.</a:t>
            </a:r>
            <a:endParaRPr lang="nl-NL" sz="1985" dirty="0">
              <a:latin typeface="Gill Sans"/>
            </a:endParaRPr>
          </a:p>
          <a:p>
            <a:pPr defTabSz="504063"/>
            <a:r>
              <a:rPr lang="nl-BE" sz="1985" dirty="0">
                <a:latin typeface="Gill Sans"/>
              </a:rPr>
              <a:t> </a:t>
            </a:r>
            <a:endParaRPr lang="nl-NL" sz="1985" dirty="0">
              <a:latin typeface="Gill Sans"/>
            </a:endParaRPr>
          </a:p>
          <a:p>
            <a:pPr defTabSz="504063"/>
            <a:r>
              <a:rPr lang="nl-BE" sz="1985" u="sng" dirty="0">
                <a:latin typeface="Gill Sans"/>
              </a:rPr>
              <a:t>Medewerkers:</a:t>
            </a:r>
            <a:endParaRPr lang="nl-NL" sz="1985" dirty="0">
              <a:latin typeface="Gill Sans"/>
            </a:endParaRPr>
          </a:p>
          <a:p>
            <a:pPr defTabSz="504063"/>
            <a:r>
              <a:rPr lang="nl-BE" sz="1985" dirty="0">
                <a:latin typeface="Gill Sans"/>
              </a:rPr>
              <a:t> </a:t>
            </a:r>
            <a:endParaRPr lang="nl-NL" sz="1985" dirty="0">
              <a:latin typeface="Gill Sans"/>
            </a:endParaRPr>
          </a:p>
          <a:p>
            <a:pPr defTabSz="504063"/>
            <a:r>
              <a:rPr lang="nl-BE" sz="1985" dirty="0">
                <a:latin typeface="Gill Sans"/>
              </a:rPr>
              <a:t>De mate waarin medewerkers verantwoordelijkheid opnemen en zelfstandig werken.</a:t>
            </a:r>
            <a:endParaRPr lang="nl-NL" sz="1985" dirty="0">
              <a:latin typeface="Gill Sans"/>
            </a:endParaRPr>
          </a:p>
          <a:p>
            <a:pPr defTabSz="504063"/>
            <a:endParaRPr lang="nl-NL" sz="1323" dirty="0"/>
          </a:p>
          <a:p>
            <a:pPr defTabSz="504063"/>
            <a:endParaRPr lang="nl-BE" sz="1323" b="1" i="1" dirty="0"/>
          </a:p>
        </p:txBody>
      </p:sp>
      <p:sp>
        <p:nvSpPr>
          <p:cNvPr id="96260" name="Rectangle 5"/>
          <p:cNvSpPr txBox="1">
            <a:spLocks noChangeArrowheads="1"/>
          </p:cNvSpPr>
          <p:nvPr/>
        </p:nvSpPr>
        <p:spPr bwMode="auto">
          <a:xfrm>
            <a:off x="977807" y="409814"/>
            <a:ext cx="8220903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2426" b="1" dirty="0">
                <a:solidFill>
                  <a:schemeClr val="tx1"/>
                </a:solidFill>
              </a:rPr>
              <a:t>Autonomie</a:t>
            </a:r>
            <a:endParaRPr lang="nl-NL" sz="2426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35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977807" y="2436736"/>
            <a:ext cx="8990075" cy="6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884" tIns="35442" rIns="70884" bIns="35442">
            <a:spAutoFit/>
          </a:bodyPr>
          <a:lstStyle/>
          <a:p>
            <a:pPr marL="504038" indent="-504038" defTabSz="504063">
              <a:defRPr/>
            </a:pPr>
            <a:endParaRPr lang="nl-BE" sz="3528" b="1">
              <a:solidFill>
                <a:srgbClr val="4F81BD">
                  <a:lumMod val="75000"/>
                </a:srgbClr>
              </a:solidFill>
              <a:latin typeface="Comic Sans MS" pitchFamily="66" charset="0"/>
              <a:ea typeface="ヒラギノ角ゴ Pro W3" pitchFamily="1" charset="-128"/>
            </a:endParaRPr>
          </a:p>
        </p:txBody>
      </p:sp>
      <p:sp>
        <p:nvSpPr>
          <p:cNvPr id="98306" name="Text Box 4"/>
          <p:cNvSpPr txBox="1">
            <a:spLocks noChangeArrowheads="1"/>
          </p:cNvSpPr>
          <p:nvPr/>
        </p:nvSpPr>
        <p:spPr bwMode="auto">
          <a:xfrm>
            <a:off x="822742" y="1955542"/>
            <a:ext cx="8206136" cy="322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1985" u="sng" dirty="0">
                <a:latin typeface="Gill Sans"/>
              </a:rPr>
              <a:t>Leidinggevende</a:t>
            </a:r>
            <a:endParaRPr lang="nl-NL" sz="1985" dirty="0">
              <a:latin typeface="Gill Sans"/>
            </a:endParaRPr>
          </a:p>
          <a:p>
            <a:pPr defTabSz="504063"/>
            <a:endParaRPr lang="nl-NL" sz="1985" dirty="0">
              <a:latin typeface="Gill Sans"/>
            </a:endParaRPr>
          </a:p>
          <a:p>
            <a:pPr defTabSz="504063"/>
            <a:r>
              <a:rPr lang="nl-BE" sz="1985" dirty="0">
                <a:latin typeface="Gill Sans"/>
              </a:rPr>
              <a:t>De mate waarin de Leidinggevende persoonlijk goed met veranderingen omgaat en medewerkers positief op deze veranderingen laat reageren.</a:t>
            </a:r>
            <a:endParaRPr lang="nl-NL" sz="1985" dirty="0">
              <a:latin typeface="Gill Sans"/>
            </a:endParaRPr>
          </a:p>
          <a:p>
            <a:pPr defTabSz="504063"/>
            <a:r>
              <a:rPr lang="nl-BE" sz="1985" dirty="0">
                <a:latin typeface="Gill Sans"/>
              </a:rPr>
              <a:t> </a:t>
            </a:r>
            <a:endParaRPr lang="nl-NL" sz="1985" dirty="0">
              <a:latin typeface="Gill Sans"/>
            </a:endParaRPr>
          </a:p>
          <a:p>
            <a:pPr defTabSz="504063"/>
            <a:r>
              <a:rPr lang="nl-BE" sz="1985" u="sng" dirty="0">
                <a:latin typeface="Gill Sans"/>
              </a:rPr>
              <a:t>Medewerkers:</a:t>
            </a:r>
            <a:endParaRPr lang="nl-NL" sz="1985" dirty="0">
              <a:latin typeface="Gill Sans"/>
            </a:endParaRPr>
          </a:p>
          <a:p>
            <a:pPr defTabSz="504063"/>
            <a:r>
              <a:rPr lang="nl-BE" sz="1985" dirty="0">
                <a:latin typeface="Gill Sans"/>
              </a:rPr>
              <a:t> </a:t>
            </a:r>
            <a:endParaRPr lang="nl-NL" sz="1985" dirty="0">
              <a:latin typeface="Gill Sans"/>
            </a:endParaRPr>
          </a:p>
          <a:p>
            <a:pPr defTabSz="504063"/>
            <a:r>
              <a:rPr lang="nl-BE" sz="1985" dirty="0">
                <a:latin typeface="Gill Sans"/>
              </a:rPr>
              <a:t>De mate waarin medewerkers positief reageren op veranderingen en er persoonlijk goed mee omgaan.</a:t>
            </a:r>
            <a:endParaRPr lang="nl-NL" sz="1985" dirty="0">
              <a:latin typeface="Gill Sans"/>
            </a:endParaRPr>
          </a:p>
          <a:p>
            <a:pPr defTabSz="504063"/>
            <a:endParaRPr lang="nl-BE" sz="2646" b="1" i="1" dirty="0">
              <a:latin typeface="Gill Sans"/>
            </a:endParaRPr>
          </a:p>
        </p:txBody>
      </p:sp>
      <p:sp>
        <p:nvSpPr>
          <p:cNvPr id="98308" name="Rectangle 5"/>
          <p:cNvSpPr txBox="1">
            <a:spLocks noChangeArrowheads="1"/>
          </p:cNvSpPr>
          <p:nvPr/>
        </p:nvSpPr>
        <p:spPr bwMode="auto">
          <a:xfrm>
            <a:off x="822742" y="409814"/>
            <a:ext cx="8375968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2426" b="1" dirty="0">
                <a:solidFill>
                  <a:schemeClr val="tx1"/>
                </a:solidFill>
              </a:rPr>
              <a:t>Change</a:t>
            </a:r>
            <a:endParaRPr lang="nl-NL" sz="2426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85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1313781" y="2940080"/>
            <a:ext cx="8485498" cy="3444657"/>
          </a:xfrm>
        </p:spPr>
        <p:txBody>
          <a:bodyPr vert="horz" lIns="99764" tIns="49007" rIns="99764" bIns="49007" rtlCol="0">
            <a:normAutofit/>
          </a:bodyPr>
          <a:lstStyle/>
          <a:p>
            <a:pPr eaLnBrk="1" hangingPunct="1">
              <a:defRPr/>
            </a:pPr>
            <a:endParaRPr lang="nl-NL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nl-NL" b="1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977807" y="2436736"/>
            <a:ext cx="8990075" cy="6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884" tIns="35442" rIns="70884" bIns="35442">
            <a:spAutoFit/>
          </a:bodyPr>
          <a:lstStyle/>
          <a:p>
            <a:pPr marL="504038" indent="-504038" defTabSz="504063">
              <a:defRPr/>
            </a:pPr>
            <a:endParaRPr lang="nl-BE" sz="3528" b="1">
              <a:solidFill>
                <a:srgbClr val="4F81BD">
                  <a:lumMod val="75000"/>
                </a:srgbClr>
              </a:solidFill>
              <a:latin typeface="Comic Sans MS" pitchFamily="66" charset="0"/>
              <a:ea typeface="ヒラギノ角ゴ Pro W3" pitchFamily="1" charset="-128"/>
            </a:endParaRP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582760" y="1252827"/>
            <a:ext cx="9686637" cy="618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1985" u="sng" dirty="0"/>
              <a:t>Leidinggevende</a:t>
            </a:r>
            <a:endParaRPr lang="nl-NL" sz="1985" u="sng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/>
            <a:r>
              <a:rPr lang="nl-BE" sz="1985" dirty="0"/>
              <a:t>De mate waarin de Leidinggevende de missie en waarden verduidelijkt en verdedigt.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/>
            <a:r>
              <a:rPr lang="nl-BE" sz="1985" u="sng" dirty="0"/>
              <a:t>Medewerkers: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/>
            <a:r>
              <a:rPr lang="nl-BE" sz="1985" dirty="0"/>
              <a:t>De mate waarin medewerkers weten wat de missie en waarden betekenen voor hun job.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/>
            <a:r>
              <a:rPr lang="nl-BE" sz="1985" dirty="0"/>
              <a:t>Met “missie” bedoelen we (één of meerdere van volgende mogelijkheden):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missie van de organisatie (geschreven en gecommuniceerd)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strategische prioriteiten van de organisatie (geschreven en gecommuniceerd)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businessplan van de organisatie (geschreven en gecommuniceerd).</a:t>
            </a:r>
            <a:endParaRPr lang="nl-NL" sz="1985" dirty="0"/>
          </a:p>
          <a:p>
            <a:pPr defTabSz="504063"/>
            <a:r>
              <a:rPr lang="nl-BE" sz="1985" dirty="0"/>
              <a:t>  </a:t>
            </a:r>
            <a:endParaRPr lang="nl-NL" sz="1985" dirty="0"/>
          </a:p>
          <a:p>
            <a:pPr defTabSz="504063"/>
            <a:r>
              <a:rPr lang="nl-BE" sz="1985" dirty="0"/>
              <a:t>Met “waarden” bedoelen we: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de formeel geformuleerde set van organisatie waarden (geschreven en gecommuniceerd)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waar men belang aan hecht in de organisatie en wat formeel en /of informeel als prioriteiten beschouwd wordt</a:t>
            </a:r>
            <a:endParaRPr lang="nl-NL" sz="1985" dirty="0"/>
          </a:p>
        </p:txBody>
      </p:sp>
      <p:sp>
        <p:nvSpPr>
          <p:cNvPr id="100357" name="Rectangle 5"/>
          <p:cNvSpPr txBox="1">
            <a:spLocks noChangeArrowheads="1"/>
          </p:cNvSpPr>
          <p:nvPr/>
        </p:nvSpPr>
        <p:spPr bwMode="auto">
          <a:xfrm>
            <a:off x="582760" y="409814"/>
            <a:ext cx="8615950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2426" b="1" dirty="0">
                <a:solidFill>
                  <a:schemeClr val="tx1"/>
                </a:solidFill>
              </a:rPr>
              <a:t>Missie &amp; Waarden</a:t>
            </a:r>
            <a:endParaRPr lang="nl-NL" sz="2426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33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>
          <a:xfrm>
            <a:off x="1313781" y="2940080"/>
            <a:ext cx="8485498" cy="3444657"/>
          </a:xfrm>
        </p:spPr>
        <p:txBody>
          <a:bodyPr vert="horz" lIns="99764" tIns="49007" rIns="99764" bIns="49007" rtlCol="0">
            <a:normAutofit/>
          </a:bodyPr>
          <a:lstStyle/>
          <a:p>
            <a:pPr eaLnBrk="1" hangingPunct="1">
              <a:defRPr/>
            </a:pPr>
            <a:endParaRPr lang="nl-NL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nl-NL" b="1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977807" y="2436736"/>
            <a:ext cx="8990075" cy="6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884" tIns="35442" rIns="70884" bIns="35442">
            <a:spAutoFit/>
          </a:bodyPr>
          <a:lstStyle/>
          <a:p>
            <a:pPr marL="504038" indent="-504038" defTabSz="504063">
              <a:defRPr/>
            </a:pPr>
            <a:endParaRPr lang="nl-BE" sz="3528" b="1">
              <a:solidFill>
                <a:srgbClr val="4F81BD">
                  <a:lumMod val="75000"/>
                </a:srgbClr>
              </a:solidFill>
              <a:latin typeface="Comic Sans MS" pitchFamily="66" charset="0"/>
              <a:ea typeface="ヒラギノ角ゴ Pro W3" pitchFamily="1" charset="-128"/>
            </a:endParaRPr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503998" y="1374664"/>
            <a:ext cx="9851547" cy="618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1985" u="sng" dirty="0"/>
              <a:t>Leidinggevende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/>
            <a:r>
              <a:rPr lang="nl-BE" sz="1985" dirty="0"/>
              <a:t>De mate waarin de Leidinggevende teambuilding en cohesie bevordert.</a:t>
            </a:r>
            <a:endParaRPr lang="nl-NL" sz="1985" dirty="0"/>
          </a:p>
          <a:p>
            <a:pPr defTabSz="504063"/>
            <a:r>
              <a:rPr lang="nl-BE" sz="1985" dirty="0"/>
              <a:t>Met “teambuilding en cohesie” bevorderen bedoelen we: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ervoor zorgen dat “de neuzen in dezelfde richting” wijzen in het team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bevorderen van informele contacten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open communiceren over conflicten en ontevredenheid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verwachtingen van teamleden op elkaar afstemmen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/>
            <a:r>
              <a:rPr lang="nl-BE" sz="1985" u="sng" dirty="0"/>
              <a:t>Medewerkers: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/>
            <a:r>
              <a:rPr lang="nl-BE" sz="1985" dirty="0"/>
              <a:t>De mate waarin medewerkers een hun actieve medewerking verlenen aan teambuilding en cohesie.</a:t>
            </a:r>
            <a:endParaRPr lang="nl-NL" sz="1985" dirty="0"/>
          </a:p>
          <a:p>
            <a:pPr defTabSz="504063"/>
            <a:r>
              <a:rPr lang="nl-BE" sz="1985" dirty="0"/>
              <a:t>Met “teambuilding en cohesie” bevorderen bedoelen we: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alles doen om in het team “de neuzen in dezelfde richting” wijzen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wederzijdse verwachtingen in het team bespreken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bij conflicten of ontevredenheid zelf het initiatief nemen op er open over te spreken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zelf initiatief nemen om informele contacten te bevorderen</a:t>
            </a:r>
            <a:endParaRPr lang="nl-NL" sz="1985" dirty="0"/>
          </a:p>
        </p:txBody>
      </p:sp>
      <p:sp>
        <p:nvSpPr>
          <p:cNvPr id="102405" name="Rectangle 5"/>
          <p:cNvSpPr txBox="1">
            <a:spLocks noChangeArrowheads="1"/>
          </p:cNvSpPr>
          <p:nvPr/>
        </p:nvSpPr>
        <p:spPr bwMode="auto">
          <a:xfrm>
            <a:off x="503998" y="409814"/>
            <a:ext cx="8694712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2426" b="1" dirty="0">
                <a:solidFill>
                  <a:schemeClr val="tx1"/>
                </a:solidFill>
              </a:rPr>
              <a:t>Cohesie</a:t>
            </a:r>
            <a:endParaRPr lang="nl-NL" sz="2426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4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idx="1"/>
          </p:nvPr>
        </p:nvSpPr>
        <p:spPr>
          <a:xfrm>
            <a:off x="1313781" y="2940080"/>
            <a:ext cx="8485498" cy="3444657"/>
          </a:xfrm>
        </p:spPr>
        <p:txBody>
          <a:bodyPr vert="horz" lIns="99764" tIns="49007" rIns="99764" bIns="49007" rtlCol="0">
            <a:normAutofit/>
          </a:bodyPr>
          <a:lstStyle/>
          <a:p>
            <a:pPr eaLnBrk="1" hangingPunct="1">
              <a:defRPr/>
            </a:pPr>
            <a:endParaRPr lang="nl-NL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nl-NL" b="1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977807" y="2436736"/>
            <a:ext cx="8990075" cy="6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884" tIns="35442" rIns="70884" bIns="35442">
            <a:spAutoFit/>
          </a:bodyPr>
          <a:lstStyle/>
          <a:p>
            <a:pPr marL="504038" indent="-504038" defTabSz="504063">
              <a:defRPr/>
            </a:pPr>
            <a:endParaRPr lang="nl-BE" sz="3528" b="1">
              <a:solidFill>
                <a:srgbClr val="4F81BD">
                  <a:lumMod val="75000"/>
                </a:srgbClr>
              </a:solidFill>
              <a:latin typeface="Comic Sans MS" pitchFamily="66" charset="0"/>
              <a:ea typeface="ヒラギノ角ゴ Pro W3" pitchFamily="1" charset="-128"/>
            </a:endParaRPr>
          </a:p>
        </p:txBody>
      </p:sp>
      <p:sp>
        <p:nvSpPr>
          <p:cNvPr id="104451" name="Text Box 4"/>
          <p:cNvSpPr txBox="1">
            <a:spLocks noChangeArrowheads="1"/>
          </p:cNvSpPr>
          <p:nvPr/>
        </p:nvSpPr>
        <p:spPr bwMode="auto">
          <a:xfrm>
            <a:off x="501536" y="1478041"/>
            <a:ext cx="9883545" cy="587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1985" u="sng" dirty="0"/>
              <a:t>Leidinggevende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/>
            <a:r>
              <a:rPr lang="nl-BE" sz="1985" dirty="0"/>
              <a:t>De mate waarin de Leidinggevende actief interne communicatie bevordert.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/>
            <a:r>
              <a:rPr lang="nl-BE" sz="1985" dirty="0"/>
              <a:t>Met “actief bevorderen interne communicatie” bedoelen we: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doorgeven van alle beschikbare informatie (taak, beleid en veranderingen) naar medewerkers 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het aanmoedigen van feedback bij medewerkers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actief bevorderen van communicatie tussen collega’s en afdelingen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/>
            <a:r>
              <a:rPr lang="nl-BE" sz="1985" u="sng" dirty="0"/>
              <a:t>Medewerkers: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/>
            <a:r>
              <a:rPr lang="nl-BE" sz="1985" dirty="0"/>
              <a:t>De mate waarin medewerkers een actieve bijdrage leveren aan interne communicatie.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/>
            <a:r>
              <a:rPr lang="nl-BE" sz="1985" dirty="0"/>
              <a:t>Met “actief bevorderen interne communicatie” bedoelen we: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zelf spontaan feedback geven aan chef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open communicatie met collega’s en doorgeven van beschikbare informatie</a:t>
            </a:r>
            <a:endParaRPr lang="nl-NL" sz="1985" dirty="0"/>
          </a:p>
        </p:txBody>
      </p:sp>
      <p:sp>
        <p:nvSpPr>
          <p:cNvPr id="104453" name="Rectangle 5"/>
          <p:cNvSpPr txBox="1">
            <a:spLocks noChangeArrowheads="1"/>
          </p:cNvSpPr>
          <p:nvPr/>
        </p:nvSpPr>
        <p:spPr bwMode="auto">
          <a:xfrm>
            <a:off x="592853" y="409814"/>
            <a:ext cx="8605857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2426" b="1" dirty="0">
                <a:solidFill>
                  <a:schemeClr val="tx1"/>
                </a:solidFill>
              </a:rPr>
              <a:t>Interne Communicatie</a:t>
            </a:r>
            <a:endParaRPr lang="nl-NL" sz="2426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93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977807" y="2436736"/>
            <a:ext cx="8990075" cy="6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884" tIns="35442" rIns="70884" bIns="35442">
            <a:spAutoFit/>
          </a:bodyPr>
          <a:lstStyle/>
          <a:p>
            <a:pPr marL="504038" indent="-504038" defTabSz="504063">
              <a:defRPr/>
            </a:pPr>
            <a:endParaRPr lang="nl-BE" sz="3528" b="1">
              <a:solidFill>
                <a:srgbClr val="4F81BD">
                  <a:lumMod val="75000"/>
                </a:srgbClr>
              </a:solidFill>
              <a:latin typeface="Comic Sans MS" pitchFamily="66" charset="0"/>
              <a:ea typeface="ヒラギノ角ゴ Pro W3" pitchFamily="1" charset="-128"/>
            </a:endParaRPr>
          </a:p>
        </p:txBody>
      </p:sp>
      <p:sp>
        <p:nvSpPr>
          <p:cNvPr id="106498" name="Text Box 4"/>
          <p:cNvSpPr txBox="1">
            <a:spLocks noChangeArrowheads="1"/>
          </p:cNvSpPr>
          <p:nvPr/>
        </p:nvSpPr>
        <p:spPr bwMode="auto">
          <a:xfrm>
            <a:off x="901505" y="2034305"/>
            <a:ext cx="8206136" cy="322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1985" u="sng" dirty="0"/>
              <a:t>Leidinggevende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/>
            <a:r>
              <a:rPr lang="nl-BE" sz="1985" dirty="0"/>
              <a:t>De mate waarin de Leidinggevende de relatie met medewerkers baseert op wederzijds vertrouwen.</a:t>
            </a:r>
            <a:endParaRPr lang="nl-NL" sz="1985" dirty="0"/>
          </a:p>
          <a:p>
            <a:pPr defTabSz="504063"/>
            <a:endParaRPr lang="nl-NL" sz="1985" dirty="0"/>
          </a:p>
          <a:p>
            <a:pPr defTabSz="504063"/>
            <a:r>
              <a:rPr lang="nl-BE" sz="1985" u="sng" dirty="0"/>
              <a:t>Medewerkers: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/>
            <a:r>
              <a:rPr lang="nl-BE" sz="1985" dirty="0"/>
              <a:t>De mate waarin medewerkers de relatie met de chef baseren op wederzijds vertrouwen.</a:t>
            </a:r>
            <a:endParaRPr lang="nl-NL" sz="1985" dirty="0"/>
          </a:p>
          <a:p>
            <a:pPr defTabSz="504063"/>
            <a:endParaRPr lang="nl-BE" sz="2646" b="1" i="1" dirty="0"/>
          </a:p>
        </p:txBody>
      </p:sp>
      <p:sp>
        <p:nvSpPr>
          <p:cNvPr id="106500" name="Rectangle 5"/>
          <p:cNvSpPr txBox="1">
            <a:spLocks noChangeArrowheads="1"/>
          </p:cNvSpPr>
          <p:nvPr/>
        </p:nvSpPr>
        <p:spPr bwMode="auto">
          <a:xfrm>
            <a:off x="901505" y="409814"/>
            <a:ext cx="8297205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2426" b="1" dirty="0">
                <a:solidFill>
                  <a:schemeClr val="tx1"/>
                </a:solidFill>
              </a:rPr>
              <a:t>Vertrouwen</a:t>
            </a:r>
            <a:endParaRPr lang="nl-NL" sz="2426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66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idx="1"/>
          </p:nvPr>
        </p:nvSpPr>
        <p:spPr>
          <a:xfrm>
            <a:off x="1313781" y="2940080"/>
            <a:ext cx="8485498" cy="3444657"/>
          </a:xfrm>
        </p:spPr>
        <p:txBody>
          <a:bodyPr vert="horz" lIns="99764" tIns="49007" rIns="99764" bIns="49007" rtlCol="0">
            <a:normAutofit/>
          </a:bodyPr>
          <a:lstStyle/>
          <a:p>
            <a:pPr eaLnBrk="1" hangingPunct="1">
              <a:defRPr/>
            </a:pPr>
            <a:endParaRPr lang="nl-NL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nl-NL" b="1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8546" name="Text Box 4"/>
          <p:cNvSpPr txBox="1">
            <a:spLocks noChangeArrowheads="1"/>
          </p:cNvSpPr>
          <p:nvPr/>
        </p:nvSpPr>
        <p:spPr bwMode="auto">
          <a:xfrm>
            <a:off x="503997" y="1690947"/>
            <a:ext cx="9883545" cy="502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1985" u="sng" dirty="0"/>
              <a:t>Leidinggevende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/>
            <a:r>
              <a:rPr lang="nl-BE" sz="1985" dirty="0"/>
              <a:t>De mate waarin de Leidinggevende zijn emotionele intelligentie gebruikt om te inspireren.</a:t>
            </a:r>
            <a:endParaRPr lang="nl-NL" sz="1985" dirty="0"/>
          </a:p>
          <a:p>
            <a:pPr defTabSz="504063"/>
            <a:r>
              <a:rPr lang="nl-BE" sz="1985" b="1" i="1" dirty="0"/>
              <a:t> </a:t>
            </a:r>
            <a:endParaRPr lang="nl-NL" sz="1985" dirty="0"/>
          </a:p>
          <a:p>
            <a:pPr defTabSz="504063"/>
            <a:r>
              <a:rPr lang="nl-BE" sz="1985" dirty="0"/>
              <a:t>Met “emotionele intelligentie gebruiken om te inspireren” bedoelen we: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voorbeeldfunctie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luisteren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interesse voor de medewerker als mens </a:t>
            </a:r>
            <a:endParaRPr lang="nl-NL" sz="1985" dirty="0"/>
          </a:p>
          <a:p>
            <a:pPr defTabSz="504063">
              <a:buFont typeface="Arial" charset="0"/>
              <a:buChar char="•"/>
            </a:pPr>
            <a:r>
              <a:rPr lang="nl-BE" sz="1985" dirty="0"/>
              <a:t>inlevingsvermogen</a:t>
            </a:r>
            <a:endParaRPr lang="nl-NL" sz="1985" dirty="0"/>
          </a:p>
          <a:p>
            <a:pPr defTabSz="504063"/>
            <a:endParaRPr lang="nl-NL" sz="1985" dirty="0"/>
          </a:p>
          <a:p>
            <a:pPr defTabSz="504063"/>
            <a:r>
              <a:rPr lang="nl-BE" sz="1985" u="sng" dirty="0"/>
              <a:t>Medewerkers:</a:t>
            </a:r>
            <a:endParaRPr lang="nl-NL" sz="1985" dirty="0"/>
          </a:p>
          <a:p>
            <a:pPr defTabSz="504063"/>
            <a:r>
              <a:rPr lang="nl-BE" sz="1985" dirty="0"/>
              <a:t> </a:t>
            </a:r>
            <a:endParaRPr lang="nl-NL" sz="1985" dirty="0"/>
          </a:p>
          <a:p>
            <a:pPr defTabSz="504063"/>
            <a:r>
              <a:rPr lang="nl-BE" sz="1985" dirty="0"/>
              <a:t>De mate waarin medewerkers openstaan om geïnspireerd te worden.</a:t>
            </a:r>
            <a:endParaRPr lang="nl-NL" sz="1985" dirty="0"/>
          </a:p>
          <a:p>
            <a:pPr defTabSz="504063"/>
            <a:endParaRPr lang="nl-BE" sz="2426" b="1" i="1" dirty="0"/>
          </a:p>
        </p:txBody>
      </p:sp>
      <p:sp>
        <p:nvSpPr>
          <p:cNvPr id="108548" name="Rectangle 5"/>
          <p:cNvSpPr txBox="1">
            <a:spLocks noChangeArrowheads="1"/>
          </p:cNvSpPr>
          <p:nvPr/>
        </p:nvSpPr>
        <p:spPr bwMode="auto">
          <a:xfrm>
            <a:off x="503997" y="409814"/>
            <a:ext cx="8694713" cy="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84" tIns="35442" rIns="70884" bIns="35442"/>
          <a:lstStyle>
            <a:lvl1pPr marL="39688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504063"/>
            <a:r>
              <a:rPr lang="nl-BE" sz="2426" b="1" dirty="0">
                <a:solidFill>
                  <a:schemeClr val="tx1"/>
                </a:solidFill>
              </a:rPr>
              <a:t>Emotionele Intelligentie</a:t>
            </a:r>
            <a:endParaRPr lang="nl-NL" sz="2426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12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 b="1" dirty="0" smtClean="0"/>
              <a:t>FOCUS -&gt; GEDRAG WERKNEMERS</a:t>
            </a:r>
            <a:endParaRPr lang="nl-NL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 smtClean="0"/>
              <a:t>   VERANTWOORDELIJK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2160000"/>
            <a:r>
              <a:rPr lang="nl-NL" dirty="0"/>
              <a:t>Betrouwbaar</a:t>
            </a:r>
          </a:p>
          <a:p>
            <a:pPr marL="2160000"/>
            <a:r>
              <a:rPr lang="nl-NL" dirty="0"/>
              <a:t>Succesgericht</a:t>
            </a:r>
          </a:p>
          <a:p>
            <a:pPr marL="2160000"/>
            <a:r>
              <a:rPr lang="nl-NL" dirty="0" smtClean="0"/>
              <a:t>Duurzaam</a:t>
            </a:r>
            <a:endParaRPr lang="nl-NL" dirty="0"/>
          </a:p>
          <a:p>
            <a:pPr marL="0" indent="0">
              <a:buNone/>
            </a:pPr>
            <a:r>
              <a:rPr lang="nl-NL" sz="2400" b="1" dirty="0" smtClean="0"/>
              <a:t>                                                TEAMGERICHT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6120000"/>
            <a:r>
              <a:rPr lang="nl-NL" dirty="0"/>
              <a:t>Eerlijk</a:t>
            </a:r>
          </a:p>
          <a:p>
            <a:pPr marL="6120000"/>
            <a:r>
              <a:rPr lang="nl-NL" dirty="0"/>
              <a:t>Transparant</a:t>
            </a:r>
          </a:p>
          <a:p>
            <a:pPr marL="6120000"/>
            <a:r>
              <a:rPr lang="nl-NL" dirty="0" smtClean="0"/>
              <a:t>Agile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sz="2400" b="1" dirty="0" smtClean="0"/>
              <a:t>   ONDERNEMEND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2160000"/>
            <a:r>
              <a:rPr lang="nl-NL" dirty="0"/>
              <a:t>Klantgericht</a:t>
            </a:r>
          </a:p>
          <a:p>
            <a:pPr marL="2160000"/>
            <a:r>
              <a:rPr lang="nl-NL" dirty="0"/>
              <a:t>Innovatief</a:t>
            </a:r>
          </a:p>
          <a:p>
            <a:pPr marL="2160000"/>
            <a:r>
              <a:rPr lang="nl-NL" dirty="0" err="1"/>
              <a:t>V</a:t>
            </a:r>
            <a:r>
              <a:rPr lang="nl-NL" baseline="30000" dirty="0" err="1"/>
              <a:t>x</a:t>
            </a:r>
            <a:endParaRPr lang="nl-NL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28-8-2018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 company values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/>
              <a:t>Rut | versie 09.03.2017</a:t>
            </a:r>
            <a:endParaRPr lang="nl-N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8" y="1817429"/>
            <a:ext cx="1587853" cy="15878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31" y="3505603"/>
            <a:ext cx="1594631" cy="1594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00" y="5372189"/>
            <a:ext cx="1276791" cy="127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solidFill>
                  <a:schemeClr val="bg1"/>
                </a:solidFill>
              </a:rPr>
              <a:t>VERANTWOORDELIJK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4800" b="1" dirty="0" smtClean="0">
                <a:solidFill>
                  <a:srgbClr val="FF0000"/>
                </a:solidFill>
              </a:rPr>
              <a:t>BETROUWBAAR</a:t>
            </a:r>
          </a:p>
          <a:p>
            <a:pPr marL="0" indent="0">
              <a:buNone/>
            </a:pPr>
            <a:endParaRPr lang="nl-NL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sz="4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4000" dirty="0" smtClean="0">
                <a:solidFill>
                  <a:schemeClr val="bg1"/>
                </a:solidFill>
              </a:rPr>
              <a:t>Ik </a:t>
            </a:r>
            <a:r>
              <a:rPr lang="nl-NL" sz="4000" dirty="0">
                <a:solidFill>
                  <a:schemeClr val="bg1"/>
                </a:solidFill>
              </a:rPr>
              <a:t>ga duidelijke verbintenissen </a:t>
            </a:r>
            <a:r>
              <a:rPr lang="nl-NL" sz="4000" dirty="0"/>
              <a:t>aan, ik </a:t>
            </a:r>
            <a:r>
              <a:rPr lang="nl-NL" sz="4000" dirty="0" smtClean="0"/>
              <a:t>houd </a:t>
            </a:r>
            <a:r>
              <a:rPr lang="nl-NL" sz="4000" dirty="0" smtClean="0">
                <a:solidFill>
                  <a:schemeClr val="bg1"/>
                </a:solidFill>
              </a:rPr>
              <a:t>me </a:t>
            </a:r>
            <a:r>
              <a:rPr lang="nl-NL" sz="4000" dirty="0">
                <a:solidFill>
                  <a:schemeClr val="bg1"/>
                </a:solidFill>
              </a:rPr>
              <a:t>daaraan en ik garandeer ee</a:t>
            </a:r>
            <a:r>
              <a:rPr lang="nl-NL" sz="4000" dirty="0"/>
              <a:t>n eerlijke en </a:t>
            </a:r>
            <a:r>
              <a:rPr lang="nl-NL" sz="4000" dirty="0">
                <a:solidFill>
                  <a:schemeClr val="bg1"/>
                </a:solidFill>
              </a:rPr>
              <a:t>openhartige samenwerking.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28-8-2018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company 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values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</a:p>
        </p:txBody>
      </p:sp>
    </p:spTree>
    <p:extLst>
      <p:ext uri="{BB962C8B-B14F-4D97-AF65-F5344CB8AC3E}">
        <p14:creationId xmlns:p14="http://schemas.microsoft.com/office/powerpoint/2010/main" val="16711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solidFill>
                  <a:schemeClr val="bg1"/>
                </a:solidFill>
              </a:rPr>
              <a:t>VERANTWOORDELIJK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4400" b="1" dirty="0">
                <a:solidFill>
                  <a:srgbClr val="FF0000"/>
                </a:solidFill>
              </a:rPr>
              <a:t>SUCCESGERICHT</a:t>
            </a:r>
            <a:endParaRPr lang="nl-NL" sz="4400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600" dirty="0"/>
              <a:t>Ik draag bij tot het vereiste kwaliteitsniveau alsook tot het succes van de onderneming.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13FB-526F-4E01-A500-8F37F1D9B613}" type="datetime1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28-8-2018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Viessmann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company 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values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EA48-2D48-4EF5-B029-0B8993B9B72D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Rut | versie 09.03.2017</a:t>
            </a:r>
          </a:p>
        </p:txBody>
      </p:sp>
    </p:spTree>
    <p:extLst>
      <p:ext uri="{BB962C8B-B14F-4D97-AF65-F5344CB8AC3E}">
        <p14:creationId xmlns:p14="http://schemas.microsoft.com/office/powerpoint/2010/main" val="7756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ssmann Divisionen">
  <a:themeElements>
    <a:clrScheme name="Viessmann">
      <a:dk1>
        <a:sysClr val="windowText" lastClr="000000"/>
      </a:dk1>
      <a:lt1>
        <a:srgbClr val="FFFFFF"/>
      </a:lt1>
      <a:dk2>
        <a:srgbClr val="555555"/>
      </a:dk2>
      <a:lt2>
        <a:srgbClr val="FFFFFF"/>
      </a:lt2>
      <a:accent1>
        <a:srgbClr val="D2D2D2"/>
      </a:accent1>
      <a:accent2>
        <a:srgbClr val="A8A8A8"/>
      </a:accent2>
      <a:accent3>
        <a:srgbClr val="787878"/>
      </a:accent3>
      <a:accent4>
        <a:srgbClr val="555555"/>
      </a:accent4>
      <a:accent5>
        <a:srgbClr val="F5231B"/>
      </a:accent5>
      <a:accent6>
        <a:srgbClr val="FF8B32"/>
      </a:accent6>
      <a:hlink>
        <a:srgbClr val="F5231B"/>
      </a:hlink>
      <a:folHlink>
        <a:srgbClr val="800080"/>
      </a:folHlink>
    </a:clrScheme>
    <a:fontScheme name="Viessmann 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0E636F91-FB27-47BE-9523-D6B56FD784CC}" vid="{06D78E08-B81E-4AF2-8D7E-A4D7B0BDAE19}"/>
    </a:ext>
  </a:extLst>
</a:theme>
</file>

<file path=ppt/theme/theme2.xml><?xml version="1.0" encoding="utf-8"?>
<a:theme xmlns:a="http://schemas.openxmlformats.org/drawingml/2006/main" name="Th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1494</Words>
  <Application>Microsoft Office PowerPoint</Application>
  <PresentationFormat>Aangepast</PresentationFormat>
  <Paragraphs>762</Paragraphs>
  <Slides>69</Slides>
  <Notes>35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69</vt:i4>
      </vt:variant>
    </vt:vector>
  </HeadingPairs>
  <TitlesOfParts>
    <vt:vector size="83" baseType="lpstr">
      <vt:lpstr>MS PGothic</vt:lpstr>
      <vt:lpstr>Arial</vt:lpstr>
      <vt:lpstr>Calibri</vt:lpstr>
      <vt:lpstr>Comic Sans MS</vt:lpstr>
      <vt:lpstr>Futura Std Book</vt:lpstr>
      <vt:lpstr>Gill Sans</vt:lpstr>
      <vt:lpstr>Monotype Sorts</vt:lpstr>
      <vt:lpstr>Open Sans</vt:lpstr>
      <vt:lpstr>Times New Roman</vt:lpstr>
      <vt:lpstr>Wingdings</vt:lpstr>
      <vt:lpstr>ヒラギノ角ゴ Pro W3</vt:lpstr>
      <vt:lpstr>ヒラギノ角ゴ ProN W3</vt:lpstr>
      <vt:lpstr>Viessmann Divisionen</vt:lpstr>
      <vt:lpstr>Thema1</vt:lpstr>
      <vt:lpstr>PowerPoint-presentatie</vt:lpstr>
      <vt:lpstr>Agenda</vt:lpstr>
      <vt:lpstr>Agenda</vt:lpstr>
      <vt:lpstr>PowerPoint-presentatie</vt:lpstr>
      <vt:lpstr>VISIE</vt:lpstr>
      <vt:lpstr>MISSIE</vt:lpstr>
      <vt:lpstr>FOCUS -&gt; GEDRAG WERKNEMERS</vt:lpstr>
      <vt:lpstr>VERANTWOORDELIJK</vt:lpstr>
      <vt:lpstr>VERANTWOORDELIJK</vt:lpstr>
      <vt:lpstr>VERANTWOORDELIJK</vt:lpstr>
      <vt:lpstr>TEAMGERICHT</vt:lpstr>
      <vt:lpstr>TEAMGERICHT</vt:lpstr>
      <vt:lpstr>TEAMGERICHT</vt:lpstr>
      <vt:lpstr>ONDERNEMEND</vt:lpstr>
      <vt:lpstr>ONDERNEMEND</vt:lpstr>
      <vt:lpstr>ONDERNEMEND</vt:lpstr>
      <vt:lpstr>BUSINESS PLAN</vt:lpstr>
      <vt:lpstr>1.A GROEI VITODENS</vt:lpstr>
      <vt:lpstr>1.A GROEI VITODENS</vt:lpstr>
      <vt:lpstr>1.B GROEI WARMTEPOMPEN &lt; 100 kW</vt:lpstr>
      <vt:lpstr>1.B GROEI WARMTEPOMPEN</vt:lpstr>
      <vt:lpstr>2. OPTIMALISATIE SERVICENIVEAU</vt:lpstr>
      <vt:lpstr>2. OPTIMALISATIE SERVICENIVEAU</vt:lpstr>
      <vt:lpstr>3. HANDELSWAREN IN DE KIJKER</vt:lpstr>
      <vt:lpstr>4. KOSTENBESPARINGEN</vt:lpstr>
      <vt:lpstr>Agenda</vt:lpstr>
      <vt:lpstr>PowerPoint-presentatie</vt:lpstr>
      <vt:lpstr>Cultuurkenmerken die we willen behouden</vt:lpstr>
      <vt:lpstr>Van – Naar Schema Viessmann</vt:lpstr>
      <vt:lpstr>Agenda</vt:lpstr>
      <vt:lpstr>VISIE</vt:lpstr>
      <vt:lpstr>MISSIE</vt:lpstr>
      <vt:lpstr>Viessman Values -&gt; wat voor ons ?</vt:lpstr>
      <vt:lpstr>Viessman Values -&gt; wat voor ons ?</vt:lpstr>
      <vt:lpstr>Viessman Values -&gt; wat voor ons ?</vt:lpstr>
      <vt:lpstr>Agenda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Agenda</vt:lpstr>
      <vt:lpstr>PowerPoint-presentatie</vt:lpstr>
      <vt:lpstr>PowerPoint-presentatie</vt:lpstr>
      <vt:lpstr>PowerPoint-presentatie</vt:lpstr>
      <vt:lpstr>Afdeling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2016-12-09T08:16:01Z</dcterms:created>
  <dcterms:modified xsi:type="dcterms:W3CDTF">2018-08-28T08:21:37Z</dcterms:modified>
</cp:coreProperties>
</file>